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_rels/notesSlide20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8.xml.rels" ContentType="application/vnd.openxmlformats-package.relationships+xml"/>
  <Override PartName="/ppt/notesSlides/notesSlide19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8.xml" ContentType="application/vnd.openxmlformats-officedocument.presentationml.notesSlide+xml"/>
  <Override PartName="/ppt/_rels/presentation.xml.rels" ContentType="application/vnd.openxmlformats-package.relationships+xml"/>
  <Override PartName="/ppt/media/image9.png" ContentType="image/png"/>
  <Override PartName="/ppt/media/image13.png" ContentType="image/png"/>
  <Override PartName="/ppt/media/image12.jpeg" ContentType="image/jpeg"/>
  <Override PartName="/ppt/media/image8.png" ContentType="image/png"/>
  <Override PartName="/ppt/media/image7.png" ContentType="image/png"/>
  <Override PartName="/ppt/media/image11.png" ContentType="image/png"/>
  <Override PartName="/ppt/media/image6.png" ContentType="image/png"/>
  <Override PartName="/ppt/media/image10.png" ContentType="image/png"/>
  <Override PartName="/ppt/media/image5.png" ContentType="image/png"/>
  <Override PartName="/ppt/media/image22.png" ContentType="image/png"/>
  <Override PartName="/ppt/media/image4.png" ContentType="image/png"/>
  <Override PartName="/ppt/media/image21.png" ContentType="image/png"/>
  <Override PartName="/ppt/media/image19.png" ContentType="image/png"/>
  <Override PartName="/ppt/media/image1.png" ContentType="image/png"/>
  <Override PartName="/ppt/media/image3.png" ContentType="image/png"/>
  <Override PartName="/ppt/media/image20.png" ContentType="image/png"/>
  <Override PartName="/ppt/media/image18.png" ContentType="image/png"/>
  <Override PartName="/ppt/media/image17.png" ContentType="image/png"/>
  <Override PartName="/ppt/media/image16.png" ContentType="image/png"/>
  <Override PartName="/ppt/media/image15.png" ContentType="image/png"/>
  <Override PartName="/ppt/media/image14.png" ContentType="image/png"/>
  <Override PartName="/ppt/media/image2.png" ContentType="image/png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3.xml.rels" ContentType="application/vnd.openxmlformats-package.relationships+xml"/>
  <Override PartName="/ppt/slides/_rels/slide16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19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it-IT" sz="1800" spc="-1" strike="noStrike">
                <a:solidFill>
                  <a:srgbClr val="000000"/>
                </a:solidFill>
                <a:latin typeface="Calibri"/>
              </a:rPr>
              <a:t>Click to move the slide</a:t>
            </a:r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&lt;header&gt;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28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6E312E4A-DF7F-4537-A79D-228B862E078D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45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pPr marL="216000" indent="-216000">
              <a:lnSpc>
                <a:spcPct val="100000"/>
              </a:lnSpc>
            </a:pPr>
            <a:r>
              <a:rPr b="0" lang="it-IT" sz="2000" spc="-1" strike="noStrike">
                <a:latin typeface="Arial"/>
              </a:rPr>
              <a:t>Calciatore in fuorigioco davanti al portiere va avvisato.</a:t>
            </a:r>
            <a:endParaRPr b="0" lang="en-US" sz="20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b="0" lang="it-IT" sz="2000" spc="-1" strike="noStrike">
                <a:latin typeface="Arial"/>
              </a:rPr>
              <a:t>Attenzionare il trenino ed eventualmente fare un richiamo i primi minuti di gioco se si nota una coppia particolarmente attiva nel trenino.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5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9EFA6761-A7BE-4A81-ADA9-1FE5164036B0}" type="slidenum">
              <a:rPr b="0" lang="it-IT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45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pPr marL="216000" indent="-216000">
              <a:lnSpc>
                <a:spcPct val="100000"/>
              </a:lnSpc>
            </a:pPr>
            <a:r>
              <a:rPr b="0" lang="it-IT" sz="2000" spc="-1" strike="noStrike">
                <a:latin typeface="Arial"/>
              </a:rPr>
              <a:t>Attenzione ai due calciatori blu sulla barriera e fare eventualmente richiamo preventivo.</a:t>
            </a:r>
            <a:endParaRPr b="0" lang="en-US" sz="20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b="0" lang="it-IT" sz="2000" spc="-1" strike="noStrike">
                <a:latin typeface="Arial"/>
              </a:rPr>
              <a:t>Attenzione anche al calciatore dietro la barriera (specie se si trova in posizione di fuorigioco). 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5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6DA6776D-2252-4822-BCA9-3CEAA0AC4ACE}" type="slidenum">
              <a:rPr b="0" lang="it-IT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45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pPr marL="216000" indent="-216000">
              <a:lnSpc>
                <a:spcPct val="100000"/>
              </a:lnSpc>
            </a:pPr>
            <a:r>
              <a:rPr b="0" lang="it-IT" sz="2000" spc="-1" strike="noStrike">
                <a:latin typeface="Arial"/>
              </a:rPr>
              <a:t>Attenzione sempre su eventuali blocchi.</a:t>
            </a:r>
            <a:endParaRPr b="0" lang="en-US" sz="20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b="0" lang="it-IT" sz="2000" spc="-1" strike="noStrike">
                <a:latin typeface="Arial"/>
              </a:rPr>
              <a:t>Meno attenzione alla barriera più al fuorigioco.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60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EF9ADD74-4359-4C7D-A9BF-0F144DC60EC8}" type="slidenum">
              <a:rPr b="0" lang="it-IT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46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pPr marL="216000" indent="-216000">
              <a:lnSpc>
                <a:spcPct val="100000"/>
              </a:lnSpc>
            </a:pPr>
            <a:r>
              <a:rPr b="0" lang="it-IT" sz="2000" spc="-1" strike="noStrike">
                <a:latin typeface="Arial"/>
              </a:rPr>
              <a:t>Meno attenzione alla barriera più al fuorigioco e alle coppie in area, cercando di avere sempre luce tra i due calciatori avversari.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63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FEE95CE6-5BCF-4EFB-B8BF-9A26B99849E6}" type="slidenum">
              <a:rPr b="0" lang="it-IT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46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pPr marL="216000" indent="-216000">
              <a:lnSpc>
                <a:spcPct val="100000"/>
              </a:lnSpc>
            </a:pPr>
            <a:r>
              <a:rPr b="0" lang="it-IT" sz="2000" spc="-1" strike="noStrike">
                <a:latin typeface="Arial"/>
              </a:rPr>
              <a:t>Bisogna essere intelligenti e bravi a capire la dinamica del gioco</a:t>
            </a:r>
            <a:endParaRPr b="0" lang="en-US" sz="20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b="0" lang="it-IT" sz="2000" spc="-1" strike="noStrike">
                <a:latin typeface="Arial"/>
              </a:rPr>
              <a:t>Una posizione troppo centrale e troppo schiacciata non favorisce una buona valutazione di eventuali falli ed inoltre si rischia di essere di intralcio per il gioco.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66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601702FC-FDC6-4E75-A9C6-1FB6152113CF}" type="slidenum">
              <a:rPr b="0" lang="it-IT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46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pPr marL="216000" indent="-216000">
              <a:lnSpc>
                <a:spcPct val="100000"/>
              </a:lnSpc>
            </a:pPr>
            <a:r>
              <a:rPr b="0" lang="it-IT" sz="2000" spc="-1" strike="noStrike">
                <a:latin typeface="Arial"/>
              </a:rPr>
              <a:t>Bisogna essere intelligenti e bravi a capire la dinamica del gioco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69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F2C3A560-CA71-489F-8106-A6B2E6ACC9AB}" type="slidenum">
              <a:rPr b="0" lang="it-IT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47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pPr marL="216000" indent="-216000">
              <a:lnSpc>
                <a:spcPct val="100000"/>
              </a:lnSpc>
            </a:pPr>
            <a:r>
              <a:rPr b="0" lang="it-IT" sz="2000" spc="-1" strike="noStrike">
                <a:latin typeface="Arial"/>
              </a:rPr>
              <a:t>Richiamare giocatori in posizione non regolamentare prima dell’esecuzione del calcio di rigore (6 in posizione non regolamentare 3 per parte)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72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D4480899-48D6-4343-8274-DD9E04AE24B4}" type="slidenum">
              <a:rPr b="0" lang="it-IT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47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pPr marL="216000" indent="-216000">
              <a:lnSpc>
                <a:spcPct val="100000"/>
              </a:lnSpc>
            </a:pPr>
            <a:r>
              <a:rPr b="0" lang="it-IT" sz="2000" spc="-1" strike="noStrike">
                <a:latin typeface="Arial"/>
              </a:rPr>
              <a:t>Il pallone potrebbe uscire per l’effetto (se calciato da un mancino).</a:t>
            </a:r>
            <a:endParaRPr b="0" lang="en-US" sz="20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b="0" lang="it-IT" sz="2000" spc="-1" strike="noStrike">
                <a:latin typeface="Arial"/>
              </a:rPr>
              <a:t>Calciatore che disturba il portiere può creare problemi.</a:t>
            </a:r>
            <a:endParaRPr b="0" lang="en-US" sz="20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b="0" lang="it-IT" sz="2000" spc="-1" strike="noStrike">
                <a:latin typeface="Arial"/>
              </a:rPr>
              <a:t>Si avanza per vedere eventuali goal-non goal. 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75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B16ED54F-3FA8-4E03-97F9-09ECD4FB3290}" type="slidenum">
              <a:rPr b="0" lang="it-IT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47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pPr marL="216000" indent="-216000">
              <a:lnSpc>
                <a:spcPct val="100000"/>
              </a:lnSpc>
            </a:pPr>
            <a:r>
              <a:rPr b="0" lang="it-IT" sz="2000" spc="-1" strike="noStrike">
                <a:latin typeface="Arial"/>
              </a:rPr>
              <a:t>Il pallone potrebbe uscire per l’effetto (se calciato da un mancino).</a:t>
            </a:r>
            <a:endParaRPr b="0" lang="en-US" sz="20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b="0" lang="it-IT" sz="2000" spc="-1" strike="noStrike">
                <a:latin typeface="Arial"/>
              </a:rPr>
              <a:t>Calciatore che disturba il portiere può creare problemi.</a:t>
            </a:r>
            <a:endParaRPr b="0" lang="en-US" sz="20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b="0" lang="it-IT" sz="2000" spc="-1" strike="noStrike">
                <a:latin typeface="Arial"/>
              </a:rPr>
              <a:t>Si avanza per vedere eventuali goal-non goal. 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7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E0D326D9-7D78-4F88-A028-810DAA9FD929}" type="slidenum">
              <a:rPr b="0" lang="it-IT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48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pPr marL="216000" indent="-216000">
              <a:lnSpc>
                <a:spcPct val="100000"/>
              </a:lnSpc>
            </a:pPr>
            <a:r>
              <a:rPr b="0" lang="it-IT" sz="2000" spc="-1" strike="noStrike">
                <a:latin typeface="Arial"/>
              </a:rPr>
              <a:t>Posizionamento che deve essere più o meno profondo e più o meno largo a seconda della situazione (ad es come sono posizionati i calciatori)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8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797B94E6-3450-4875-A164-76BA59271363}" type="slidenum">
              <a:rPr b="0" lang="it-IT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48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pPr marL="216000" indent="-216000">
              <a:lnSpc>
                <a:spcPct val="100000"/>
              </a:lnSpc>
            </a:pPr>
            <a:r>
              <a:rPr b="0" lang="it-IT" sz="2000" spc="-1" strike="noStrike">
                <a:latin typeface="Arial"/>
              </a:rPr>
              <a:t>Esiste la possibilità di posizionarsi “contro diagonale” se lo sviluppo dell’azione lo richiede. Es: un calcio d’angolo battuto rapidamente corto ci consente di restare sulla destra anziché posizionarsi sulla sinistra, ma è comunque una rara eventualità.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8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88CA99F1-228F-49A9-B67A-4AA40E87A9DF}" type="slidenum">
              <a:rPr b="0" lang="it-IT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44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pPr marL="216000" indent="-216000">
              <a:lnSpc>
                <a:spcPct val="100000"/>
              </a:lnSpc>
            </a:pPr>
            <a:r>
              <a:rPr b="0" lang="it-IT" sz="2000" spc="-1" strike="noStrike">
                <a:latin typeface="Arial"/>
              </a:rPr>
              <a:t>Si rischia di perdere il calciatore in fuorigioco ma priorità va data alla barriera</a:t>
            </a:r>
            <a:endParaRPr b="0" lang="en-US" sz="20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b="0" lang="it-IT" sz="2000" spc="-1" strike="noStrike">
                <a:latin typeface="Arial"/>
              </a:rPr>
              <a:t>Si taglia per vedere meglio eventuali falli o gol-non-gol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4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87C9992E-BB0E-4903-99CD-5AF47A12AEE3}" type="slidenum">
              <a:rPr b="0" lang="it-IT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45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pPr marL="216000" indent="-216000">
              <a:lnSpc>
                <a:spcPct val="100000"/>
              </a:lnSpc>
            </a:pPr>
            <a:r>
              <a:rPr b="0" lang="it-IT" sz="2000" spc="-1" strike="noStrike">
                <a:latin typeface="Arial"/>
              </a:rPr>
              <a:t>Si rischia di perdere il calciatore in fuorigioco ma priorità va data alla barriera</a:t>
            </a:r>
            <a:endParaRPr b="0" lang="en-US" sz="20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b="0" lang="it-IT" sz="2000" spc="-1" strike="noStrike">
                <a:latin typeface="Arial"/>
              </a:rPr>
              <a:t>Si taglia per vedere meglio eventuali falli o gol-non-gol</a:t>
            </a:r>
            <a:endParaRPr b="0" lang="en-US" sz="20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b="0" lang="it-IT" sz="2000" spc="-1" strike="noStrike">
                <a:latin typeface="Arial"/>
              </a:rPr>
              <a:t>Attenzione ad eventuali respinte del portiere (goal-save) per il fuorigioco.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5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ED37EA99-F14B-41B9-823E-79BA5546BA71}" type="slidenum">
              <a:rPr b="0" lang="it-IT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it-IT" sz="6000" spc="-1" strike="noStrike">
                <a:solidFill>
                  <a:srgbClr val="000000"/>
                </a:solidFill>
                <a:latin typeface="Calibri Light"/>
              </a:rPr>
              <a:t>Fare clic per modificare stile</a:t>
            </a:r>
            <a:endParaRPr b="0" lang="it-IT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3FB06A99-B376-4515-BA46-982A694AD89F}" type="datetime">
              <a:rPr b="0" lang="it-IT" sz="1200" spc="-1" strike="noStrike">
                <a:solidFill>
                  <a:srgbClr val="8b8b8b"/>
                </a:solidFill>
                <a:latin typeface="Calibri"/>
              </a:rPr>
              <a:t>28/10/20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248D4824-13B1-455E-AADF-261D9A27265B}" type="slidenum">
              <a:rPr b="0" lang="it-IT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 Light"/>
              </a:rPr>
              <a:t>Fare clic per modificare stile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Fare clic per modificare gli stili del testo dello schema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Secondo livello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Terzo livello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1800" spc="-1" strike="noStrike">
                <a:solidFill>
                  <a:srgbClr val="000000"/>
                </a:solidFill>
                <a:latin typeface="Calibri"/>
              </a:rPr>
              <a:t>Quarto livello</a:t>
            </a:r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1800" spc="-1" strike="noStrike">
                <a:solidFill>
                  <a:srgbClr val="000000"/>
                </a:solidFill>
                <a:latin typeface="Calibri"/>
              </a:rPr>
              <a:t>Quinto livello</a:t>
            </a:r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4108471A-D34C-497D-B883-9C69F7205310}" type="datetime">
              <a:rPr b="0" lang="it-IT" sz="1200" spc="-1" strike="noStrike">
                <a:solidFill>
                  <a:srgbClr val="8b8b8b"/>
                </a:solidFill>
                <a:latin typeface="Calibri"/>
              </a:rPr>
              <a:t>28/10/20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B3BC96E1-572F-4AFF-9354-82F554FF8588}" type="slidenum">
              <a:rPr b="0" lang="it-IT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D5AE2034-AB41-4AAE-8360-3F111DC4CA82}" type="datetime">
              <a:rPr b="0" lang="it-IT" sz="1200" spc="-1" strike="noStrike">
                <a:solidFill>
                  <a:srgbClr val="8b8b8b"/>
                </a:solidFill>
                <a:latin typeface="Calibri"/>
              </a:rPr>
              <a:t>28/10/20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9775E1E6-C415-4DAE-83AC-2A547C6E34C9}" type="slidenum">
              <a:rPr b="0" lang="it-IT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it-IT" sz="1800" spc="-1" strike="noStrike">
                <a:solidFill>
                  <a:srgbClr val="000000"/>
                </a:solidFill>
                <a:latin typeface="Calibri"/>
              </a:rPr>
              <a:t>Click to edit the title text format</a:t>
            </a:r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20.png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21.png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22.png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20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png"/><Relationship Id="rId3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image" Target="../media/image12.jpeg"/><Relationship Id="rId4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image" Target="../media/image14.png"/><Relationship Id="rId3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image" Target="../media/image16.png"/><Relationship Id="rId3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slideLayout" Target="../slideLayouts/slideLayout2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>
            <a:alphaModFix amt="50000"/>
          </a:blip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84600" y="-136440"/>
            <a:ext cx="406080" cy="30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30" name="Immagine 7" descr=""/>
          <p:cNvPicPr/>
          <p:nvPr/>
        </p:nvPicPr>
        <p:blipFill>
          <a:blip r:embed="rId2"/>
          <a:stretch/>
        </p:blipFill>
        <p:spPr>
          <a:xfrm>
            <a:off x="288000" y="168120"/>
            <a:ext cx="4199040" cy="1031760"/>
          </a:xfrm>
          <a:prstGeom prst="rect">
            <a:avLst/>
          </a:prstGeom>
          <a:ln w="0">
            <a:noFill/>
          </a:ln>
        </p:spPr>
      </p:pic>
      <p:sp>
        <p:nvSpPr>
          <p:cNvPr id="131" name="CustomShape 2"/>
          <p:cNvSpPr/>
          <p:nvPr/>
        </p:nvSpPr>
        <p:spPr>
          <a:xfrm>
            <a:off x="1463400" y="1370520"/>
            <a:ext cx="9530640" cy="3136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ctr">
              <a:lnSpc>
                <a:spcPct val="100000"/>
              </a:lnSpc>
            </a:pPr>
            <a:r>
              <a:rPr b="1" lang="it-IT" sz="4000" spc="-1" strike="noStrike">
                <a:solidFill>
                  <a:srgbClr val="ff0000"/>
                </a:solidFill>
                <a:latin typeface="Calibri"/>
              </a:rPr>
              <a:t>LTO ONLINE</a:t>
            </a:r>
            <a:endParaRPr b="0" lang="en-US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4000" spc="-1" strike="noStrike">
                <a:solidFill>
                  <a:srgbClr val="ff0000"/>
                </a:solidFill>
                <a:latin typeface="Calibri"/>
              </a:rPr>
              <a:t>AIA LEGNANO</a:t>
            </a:r>
            <a:endParaRPr b="0" lang="en-US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4000" spc="-1" strike="noStrike">
                <a:solidFill>
                  <a:srgbClr val="ff0000"/>
                </a:solidFill>
                <a:latin typeface="Calibri"/>
              </a:rPr>
              <a:t>SPOSTAMENTO E POSIZIONAMENTI STATICI </a:t>
            </a:r>
            <a:endParaRPr b="0" lang="en-US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4000" spc="-1" strike="noStrike">
                <a:solidFill>
                  <a:srgbClr val="ff0000"/>
                </a:solidFill>
                <a:latin typeface="Calibri"/>
              </a:rPr>
              <a:t>CAT. GIOVANISSIMI</a:t>
            </a:r>
            <a:endParaRPr b="0" lang="en-US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13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/>
          <p:cNvSpPr/>
          <p:nvPr/>
        </p:nvSpPr>
        <p:spPr>
          <a:xfrm>
            <a:off x="3174840" y="84888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91" name="CustomShape 2"/>
          <p:cNvSpPr/>
          <p:nvPr/>
        </p:nvSpPr>
        <p:spPr>
          <a:xfrm>
            <a:off x="3418920" y="11743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92" name="CustomShape 3"/>
          <p:cNvSpPr/>
          <p:nvPr/>
        </p:nvSpPr>
        <p:spPr>
          <a:xfrm>
            <a:off x="3663000" y="149688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93" name="CustomShape 4"/>
          <p:cNvSpPr/>
          <p:nvPr/>
        </p:nvSpPr>
        <p:spPr>
          <a:xfrm>
            <a:off x="3883680" y="181944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94" name="CustomShape 5"/>
          <p:cNvSpPr/>
          <p:nvPr/>
        </p:nvSpPr>
        <p:spPr>
          <a:xfrm>
            <a:off x="6924600" y="85680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95" name="CustomShape 6"/>
          <p:cNvSpPr/>
          <p:nvPr/>
        </p:nvSpPr>
        <p:spPr>
          <a:xfrm>
            <a:off x="6368760" y="85680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96" name="CustomShape 7"/>
          <p:cNvSpPr/>
          <p:nvPr/>
        </p:nvSpPr>
        <p:spPr>
          <a:xfrm>
            <a:off x="6431040" y="24919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97" name="CustomShape 8"/>
          <p:cNvSpPr/>
          <p:nvPr/>
        </p:nvSpPr>
        <p:spPr>
          <a:xfrm>
            <a:off x="6779520" y="20955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98" name="CustomShape 9"/>
          <p:cNvSpPr/>
          <p:nvPr/>
        </p:nvSpPr>
        <p:spPr>
          <a:xfrm>
            <a:off x="7046280" y="223920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99" name="CustomShape 10"/>
          <p:cNvSpPr/>
          <p:nvPr/>
        </p:nvSpPr>
        <p:spPr>
          <a:xfrm>
            <a:off x="5791320" y="100728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00" name="CustomShape 11"/>
          <p:cNvSpPr/>
          <p:nvPr/>
        </p:nvSpPr>
        <p:spPr>
          <a:xfrm>
            <a:off x="5791320" y="16560"/>
            <a:ext cx="333360" cy="33336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</p:sp>
      <p:sp>
        <p:nvSpPr>
          <p:cNvPr id="201" name="CustomShape 12"/>
          <p:cNvSpPr/>
          <p:nvPr/>
        </p:nvSpPr>
        <p:spPr>
          <a:xfrm>
            <a:off x="5200200" y="2671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02" name="CustomShape 13"/>
          <p:cNvSpPr/>
          <p:nvPr/>
        </p:nvSpPr>
        <p:spPr>
          <a:xfrm>
            <a:off x="6757920" y="288828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03" name="CustomShape 14"/>
          <p:cNvSpPr/>
          <p:nvPr/>
        </p:nvSpPr>
        <p:spPr>
          <a:xfrm>
            <a:off x="6449400" y="134100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04" name="CustomShape 15"/>
          <p:cNvSpPr/>
          <p:nvPr/>
        </p:nvSpPr>
        <p:spPr>
          <a:xfrm>
            <a:off x="6757920" y="265860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05" name="CustomShape 16"/>
          <p:cNvSpPr/>
          <p:nvPr/>
        </p:nvSpPr>
        <p:spPr>
          <a:xfrm>
            <a:off x="6738480" y="25153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06" name="CustomShape 17"/>
          <p:cNvSpPr/>
          <p:nvPr/>
        </p:nvSpPr>
        <p:spPr>
          <a:xfrm>
            <a:off x="3496320" y="3222000"/>
            <a:ext cx="333360" cy="3333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/>
        </p:style>
      </p:sp>
      <p:sp>
        <p:nvSpPr>
          <p:cNvPr id="207" name="CustomShape 18"/>
          <p:cNvSpPr/>
          <p:nvPr/>
        </p:nvSpPr>
        <p:spPr>
          <a:xfrm>
            <a:off x="1807200" y="2046600"/>
            <a:ext cx="251640" cy="251640"/>
          </a:xfrm>
          <a:prstGeom prst="ellipse">
            <a:avLst/>
          </a:prstGeom>
          <a:pattFill prst="openDmnd">
            <a:fgClr>
              <a:srgbClr val="ffffff"/>
            </a:fgClr>
            <a:bgClr>
              <a:srgbClr val="000000"/>
            </a:bgClr>
          </a:pattFill>
          <a:ln/>
        </p:spPr>
        <p:style>
          <a:lnRef idx="2">
            <a:schemeClr val="accent2">
              <a:shade val="50000"/>
            </a:schemeClr>
          </a:lnRef>
          <a:fillRef idx="1003">
            <a:schemeClr val="lt1"/>
          </a:fillRef>
          <a:effectRef idx="0">
            <a:schemeClr val="accent2"/>
          </a:effectRef>
          <a:fontRef idx="minor"/>
        </p:style>
      </p:sp>
      <p:sp>
        <p:nvSpPr>
          <p:cNvPr id="208" name="CustomShape 19"/>
          <p:cNvSpPr/>
          <p:nvPr/>
        </p:nvSpPr>
        <p:spPr>
          <a:xfrm>
            <a:off x="888120" y="24458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09" name="Line 20"/>
          <p:cNvSpPr/>
          <p:nvPr/>
        </p:nvSpPr>
        <p:spPr>
          <a:xfrm>
            <a:off x="-160200" y="843840"/>
            <a:ext cx="12528360" cy="0"/>
          </a:xfrm>
          <a:prstGeom prst="line">
            <a:avLst/>
          </a:prstGeom>
          <a:ln w="698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1300"/>
    </mc:Choice>
    <mc:Fallback>
      <p:transition spd="slow"/>
    </mc:Fallback>
  </mc:AlternateContent>
  <p:timing>
    <p:tnLst>
      <p:par>
        <p:cTn id="152" dur="indefinite" restart="never" nodeType="tmRoot">
          <p:childTnLst>
            <p:seq>
              <p:cTn id="153" dur="indefinite" nodeType="mainSeq">
                <p:childTnLst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58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006 3.33333E-006 C 0.09597 -0.05 0.19193 -0.09954 0.24102 -0.15209 C 0.29024 -0.20417 0.28542 -0.28704 0.29453 -0.31436 E">
                                      <p:cBhvr>
                                        <p:cTn id="162" dur="3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3" nodeType="withEffect" fill="hold" presetClass="path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6.25E-007 -2.96296E-006 L 0.06654 -0.18865 E">
                                      <p:cBhvr>
                                        <p:cTn id="164" dur="2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ustomShape 1"/>
          <p:cNvSpPr/>
          <p:nvPr/>
        </p:nvSpPr>
        <p:spPr>
          <a:xfrm>
            <a:off x="9182880" y="85680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11" name="CustomShape 2"/>
          <p:cNvSpPr/>
          <p:nvPr/>
        </p:nvSpPr>
        <p:spPr>
          <a:xfrm>
            <a:off x="8849160" y="113184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12" name="CustomShape 3"/>
          <p:cNvSpPr/>
          <p:nvPr/>
        </p:nvSpPr>
        <p:spPr>
          <a:xfrm>
            <a:off x="8515440" y="142740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13" name="CustomShape 4"/>
          <p:cNvSpPr/>
          <p:nvPr/>
        </p:nvSpPr>
        <p:spPr>
          <a:xfrm>
            <a:off x="8191080" y="172260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14" name="CustomShape 5"/>
          <p:cNvSpPr/>
          <p:nvPr/>
        </p:nvSpPr>
        <p:spPr>
          <a:xfrm>
            <a:off x="5624280" y="124740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15" name="CustomShape 6"/>
          <p:cNvSpPr/>
          <p:nvPr/>
        </p:nvSpPr>
        <p:spPr>
          <a:xfrm>
            <a:off x="4866480" y="155268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16" name="CustomShape 7"/>
          <p:cNvSpPr/>
          <p:nvPr/>
        </p:nvSpPr>
        <p:spPr>
          <a:xfrm>
            <a:off x="4312800" y="12747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17" name="CustomShape 8"/>
          <p:cNvSpPr/>
          <p:nvPr/>
        </p:nvSpPr>
        <p:spPr>
          <a:xfrm>
            <a:off x="6474600" y="30603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18" name="CustomShape 9"/>
          <p:cNvSpPr/>
          <p:nvPr/>
        </p:nvSpPr>
        <p:spPr>
          <a:xfrm>
            <a:off x="4272840" y="19231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19" name="CustomShape 10"/>
          <p:cNvSpPr/>
          <p:nvPr/>
        </p:nvSpPr>
        <p:spPr>
          <a:xfrm>
            <a:off x="3721680" y="11905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20" name="CustomShape 11"/>
          <p:cNvSpPr/>
          <p:nvPr/>
        </p:nvSpPr>
        <p:spPr>
          <a:xfrm>
            <a:off x="5791320" y="16560"/>
            <a:ext cx="333360" cy="33336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</p:sp>
      <p:sp>
        <p:nvSpPr>
          <p:cNvPr id="221" name="CustomShape 12"/>
          <p:cNvSpPr/>
          <p:nvPr/>
        </p:nvSpPr>
        <p:spPr>
          <a:xfrm>
            <a:off x="8816400" y="203868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22" name="CustomShape 13"/>
          <p:cNvSpPr/>
          <p:nvPr/>
        </p:nvSpPr>
        <p:spPr>
          <a:xfrm>
            <a:off x="4704120" y="19231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23" name="CustomShape 14"/>
          <p:cNvSpPr/>
          <p:nvPr/>
        </p:nvSpPr>
        <p:spPr>
          <a:xfrm>
            <a:off x="8524800" y="225648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24" name="CustomShape 15"/>
          <p:cNvSpPr/>
          <p:nvPr/>
        </p:nvSpPr>
        <p:spPr>
          <a:xfrm>
            <a:off x="5457600" y="16081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25" name="CustomShape 16"/>
          <p:cNvSpPr/>
          <p:nvPr/>
        </p:nvSpPr>
        <p:spPr>
          <a:xfrm>
            <a:off x="8303040" y="3086280"/>
            <a:ext cx="333360" cy="3333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/>
        </p:style>
      </p:sp>
      <p:sp>
        <p:nvSpPr>
          <p:cNvPr id="226" name="CustomShape 17"/>
          <p:cNvSpPr/>
          <p:nvPr/>
        </p:nvSpPr>
        <p:spPr>
          <a:xfrm>
            <a:off x="4272840" y="27266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27" name="CustomShape 18"/>
          <p:cNvSpPr/>
          <p:nvPr/>
        </p:nvSpPr>
        <p:spPr>
          <a:xfrm>
            <a:off x="6641640" y="33901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28" name="CustomShape 19"/>
          <p:cNvSpPr/>
          <p:nvPr/>
        </p:nvSpPr>
        <p:spPr>
          <a:xfrm>
            <a:off x="11109240" y="254700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29" name="CustomShape 20"/>
          <p:cNvSpPr/>
          <p:nvPr/>
        </p:nvSpPr>
        <p:spPr>
          <a:xfrm>
            <a:off x="10790640" y="2089800"/>
            <a:ext cx="251640" cy="251640"/>
          </a:xfrm>
          <a:prstGeom prst="ellipse">
            <a:avLst/>
          </a:prstGeom>
          <a:pattFill prst="openDmnd">
            <a:fgClr>
              <a:srgbClr val="ffffff"/>
            </a:fgClr>
            <a:bgClr>
              <a:srgbClr val="000000"/>
            </a:bgClr>
          </a:pattFill>
          <a:ln/>
        </p:spPr>
        <p:style>
          <a:lnRef idx="2">
            <a:schemeClr val="accent2">
              <a:shade val="50000"/>
            </a:schemeClr>
          </a:lnRef>
          <a:fillRef idx="1003">
            <a:schemeClr val="lt1"/>
          </a:fillRef>
          <a:effectRef idx="0">
            <a:schemeClr val="accent2"/>
          </a:effectRef>
          <a:fontRef idx="minor"/>
        </p:style>
      </p:sp>
    </p:spTree>
  </p:cSld>
  <mc:AlternateContent>
    <mc:Choice Requires="p14">
      <p:transition spd="slow" p14:dur="1300"/>
    </mc:Choice>
    <mc:Fallback>
      <p:transition spd="slow"/>
    </mc:Fallback>
  </mc:AlternateContent>
  <p:timing>
    <p:tnLst>
      <p:par>
        <p:cTn id="169" dur="indefinite" restart="never" nodeType="tmRoot">
          <p:childTnLst>
            <p:seq>
              <p:cTn id="170" dur="indefinite" nodeType="mainSeq">
                <p:childTnLst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75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6836 -0.05093 -0.13672 -0.10186 -0.21979 -0.11945 C -0.30286 -0.13704 -0.45273 -0.10649 -0.4987 -0.10533 E">
                                      <p:cBhvr>
                                        <p:cTn id="179" dur="3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0" nodeType="withEffect" fill="hold" presetClass="path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70833E-006 -7.40741E-007 L 0.03242 -0.2044 E">
                                      <p:cBhvr>
                                        <p:cTn id="181" dur="2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2" nodeType="withEffect" fill="hold" presetClass="path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45833E-006 4.44444E-006 L -0.05078 -0.14537 E">
                                      <p:cBhvr>
                                        <p:cTn id="183" dur="2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3000"/>
                            </p:stCondLst>
                            <p:childTnLst>
                              <p:par>
                                <p:cTn id="185" nodeType="after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987 -0.10533 L -0.43398 -0.32061 E">
                                      <p:cBhvr>
                                        <p:cTn id="186" dur="2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9795600" y="28339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31" name="CustomShape 2"/>
          <p:cNvSpPr/>
          <p:nvPr/>
        </p:nvSpPr>
        <p:spPr>
          <a:xfrm>
            <a:off x="9461880" y="30553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32" name="CustomShape 3"/>
          <p:cNvSpPr/>
          <p:nvPr/>
        </p:nvSpPr>
        <p:spPr>
          <a:xfrm>
            <a:off x="9183240" y="33141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33" name="CustomShape 4"/>
          <p:cNvSpPr/>
          <p:nvPr/>
        </p:nvSpPr>
        <p:spPr>
          <a:xfrm>
            <a:off x="10923120" y="188424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34" name="CustomShape 5"/>
          <p:cNvSpPr/>
          <p:nvPr/>
        </p:nvSpPr>
        <p:spPr>
          <a:xfrm>
            <a:off x="5928120" y="171360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35" name="CustomShape 6"/>
          <p:cNvSpPr/>
          <p:nvPr/>
        </p:nvSpPr>
        <p:spPr>
          <a:xfrm>
            <a:off x="4866480" y="155268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36" name="CustomShape 7"/>
          <p:cNvSpPr/>
          <p:nvPr/>
        </p:nvSpPr>
        <p:spPr>
          <a:xfrm>
            <a:off x="6458760" y="171360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37" name="CustomShape 8"/>
          <p:cNvSpPr/>
          <p:nvPr/>
        </p:nvSpPr>
        <p:spPr>
          <a:xfrm>
            <a:off x="7035120" y="28317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38" name="CustomShape 9"/>
          <p:cNvSpPr/>
          <p:nvPr/>
        </p:nvSpPr>
        <p:spPr>
          <a:xfrm>
            <a:off x="5397480" y="17679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39" name="CustomShape 10"/>
          <p:cNvSpPr/>
          <p:nvPr/>
        </p:nvSpPr>
        <p:spPr>
          <a:xfrm>
            <a:off x="4312800" y="193464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40" name="CustomShape 11"/>
          <p:cNvSpPr/>
          <p:nvPr/>
        </p:nvSpPr>
        <p:spPr>
          <a:xfrm>
            <a:off x="5791320" y="16560"/>
            <a:ext cx="333360" cy="33336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</p:sp>
      <p:sp>
        <p:nvSpPr>
          <p:cNvPr id="241" name="CustomShape 12"/>
          <p:cNvSpPr/>
          <p:nvPr/>
        </p:nvSpPr>
        <p:spPr>
          <a:xfrm>
            <a:off x="10878480" y="242676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42" name="CustomShape 13"/>
          <p:cNvSpPr/>
          <p:nvPr/>
        </p:nvSpPr>
        <p:spPr>
          <a:xfrm>
            <a:off x="5069160" y="23893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43" name="CustomShape 14"/>
          <p:cNvSpPr/>
          <p:nvPr/>
        </p:nvSpPr>
        <p:spPr>
          <a:xfrm>
            <a:off x="4775040" y="252216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44" name="CustomShape 15"/>
          <p:cNvSpPr/>
          <p:nvPr/>
        </p:nvSpPr>
        <p:spPr>
          <a:xfrm>
            <a:off x="6558480" y="25934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45" name="CustomShape 16"/>
          <p:cNvSpPr/>
          <p:nvPr/>
        </p:nvSpPr>
        <p:spPr>
          <a:xfrm>
            <a:off x="5235840" y="248796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46" name="CustomShape 17"/>
          <p:cNvSpPr/>
          <p:nvPr/>
        </p:nvSpPr>
        <p:spPr>
          <a:xfrm>
            <a:off x="3095640" y="3552840"/>
            <a:ext cx="333360" cy="3333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/>
        </p:style>
      </p:sp>
      <p:sp>
        <p:nvSpPr>
          <p:cNvPr id="247" name="CustomShape 18"/>
          <p:cNvSpPr/>
          <p:nvPr/>
        </p:nvSpPr>
        <p:spPr>
          <a:xfrm>
            <a:off x="5130360" y="273060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48" name="CustomShape 19"/>
          <p:cNvSpPr/>
          <p:nvPr/>
        </p:nvSpPr>
        <p:spPr>
          <a:xfrm>
            <a:off x="4866480" y="255996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49" name="CustomShape 20"/>
          <p:cNvSpPr/>
          <p:nvPr/>
        </p:nvSpPr>
        <p:spPr>
          <a:xfrm>
            <a:off x="11201040" y="441216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50" name="CustomShape 21"/>
          <p:cNvSpPr/>
          <p:nvPr/>
        </p:nvSpPr>
        <p:spPr>
          <a:xfrm>
            <a:off x="4130640" y="10375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51" name="CustomShape 22"/>
          <p:cNvSpPr/>
          <p:nvPr/>
        </p:nvSpPr>
        <p:spPr>
          <a:xfrm>
            <a:off x="10838160" y="3723840"/>
            <a:ext cx="251640" cy="251640"/>
          </a:xfrm>
          <a:prstGeom prst="ellipse">
            <a:avLst/>
          </a:prstGeom>
          <a:pattFill prst="openDmnd">
            <a:fgClr>
              <a:srgbClr val="ffffff"/>
            </a:fgClr>
            <a:bgClr>
              <a:srgbClr val="000000"/>
            </a:bgClr>
          </a:pattFill>
          <a:ln/>
        </p:spPr>
        <p:style>
          <a:lnRef idx="2">
            <a:schemeClr val="accent2">
              <a:shade val="50000"/>
            </a:schemeClr>
          </a:lnRef>
          <a:fillRef idx="1003">
            <a:schemeClr val="lt1"/>
          </a:fillRef>
          <a:effectRef idx="0">
            <a:schemeClr val="accent2"/>
          </a:effectRef>
          <a:fontRef idx="minor"/>
        </p:style>
      </p:sp>
      <p:sp>
        <p:nvSpPr>
          <p:cNvPr id="252" name="Line 23"/>
          <p:cNvSpPr/>
          <p:nvPr/>
        </p:nvSpPr>
        <p:spPr>
          <a:xfrm>
            <a:off x="-160200" y="1533600"/>
            <a:ext cx="12528360" cy="0"/>
          </a:xfrm>
          <a:prstGeom prst="line">
            <a:avLst/>
          </a:prstGeom>
          <a:ln w="698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1300"/>
    </mc:Choice>
    <mc:Fallback>
      <p:transition spd="slow"/>
    </mc:Fallback>
  </mc:AlternateContent>
  <p:timing>
    <p:tnLst>
      <p:par>
        <p:cTn id="187" dur="indefinite" restart="never" nodeType="tmRoot">
          <p:childTnLst>
            <p:seq>
              <p:cTn id="188" dur="indefinite" nodeType="mainSeq">
                <p:childTnLst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93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6992 -0.12709 -0.13972 -0.25417 -0.23034 -0.31829 C -0.32097 -0.38218 -0.52383 -0.40857 -0.54349 -0.38357 E">
                                      <p:cBhvr>
                                        <p:cTn id="197" dur="30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8" nodeType="withEffect" fill="hold" presetClass="path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58825E-006 1.09827E-006 L -2.58825E-006 -0.28856 E">
                                      <p:cBhvr>
                                        <p:cTn id="199" dur="2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3000"/>
                            </p:stCondLst>
                            <p:childTnLst>
                              <p:par>
                                <p:cTn id="201" nodeType="after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4349 -0.38356 L -0.44245 -0.54028 E">
                                      <p:cBhvr>
                                        <p:cTn id="202" dur="20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CustomShape 1"/>
          <p:cNvSpPr/>
          <p:nvPr/>
        </p:nvSpPr>
        <p:spPr>
          <a:xfrm>
            <a:off x="6137640" y="17751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54" name="CustomShape 2"/>
          <p:cNvSpPr/>
          <p:nvPr/>
        </p:nvSpPr>
        <p:spPr>
          <a:xfrm>
            <a:off x="1751040" y="33613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55" name="CustomShape 3"/>
          <p:cNvSpPr/>
          <p:nvPr/>
        </p:nvSpPr>
        <p:spPr>
          <a:xfrm>
            <a:off x="2334240" y="384984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56" name="CustomShape 4"/>
          <p:cNvSpPr/>
          <p:nvPr/>
        </p:nvSpPr>
        <p:spPr>
          <a:xfrm>
            <a:off x="6741720" y="170244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57" name="CustomShape 5"/>
          <p:cNvSpPr/>
          <p:nvPr/>
        </p:nvSpPr>
        <p:spPr>
          <a:xfrm>
            <a:off x="7147440" y="31179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58" name="CustomShape 6"/>
          <p:cNvSpPr/>
          <p:nvPr/>
        </p:nvSpPr>
        <p:spPr>
          <a:xfrm>
            <a:off x="7408800" y="136908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59" name="CustomShape 7"/>
          <p:cNvSpPr/>
          <p:nvPr/>
        </p:nvSpPr>
        <p:spPr>
          <a:xfrm>
            <a:off x="7462800" y="189360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60" name="CustomShape 8"/>
          <p:cNvSpPr/>
          <p:nvPr/>
        </p:nvSpPr>
        <p:spPr>
          <a:xfrm>
            <a:off x="2084400" y="36043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61" name="CustomShape 9"/>
          <p:cNvSpPr/>
          <p:nvPr/>
        </p:nvSpPr>
        <p:spPr>
          <a:xfrm>
            <a:off x="6584400" y="136908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62" name="CustomShape 10"/>
          <p:cNvSpPr/>
          <p:nvPr/>
        </p:nvSpPr>
        <p:spPr>
          <a:xfrm>
            <a:off x="8066520" y="16185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63" name="CustomShape 11"/>
          <p:cNvSpPr/>
          <p:nvPr/>
        </p:nvSpPr>
        <p:spPr>
          <a:xfrm>
            <a:off x="5791320" y="16560"/>
            <a:ext cx="333360" cy="33336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</p:sp>
      <p:sp>
        <p:nvSpPr>
          <p:cNvPr id="264" name="CustomShape 12"/>
          <p:cNvSpPr/>
          <p:nvPr/>
        </p:nvSpPr>
        <p:spPr>
          <a:xfrm>
            <a:off x="5414760" y="322308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65" name="CustomShape 13"/>
          <p:cNvSpPr/>
          <p:nvPr/>
        </p:nvSpPr>
        <p:spPr>
          <a:xfrm>
            <a:off x="7541280" y="24998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66" name="CustomShape 14"/>
          <p:cNvSpPr/>
          <p:nvPr/>
        </p:nvSpPr>
        <p:spPr>
          <a:xfrm>
            <a:off x="7909200" y="19940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67" name="CustomShape 15"/>
          <p:cNvSpPr/>
          <p:nvPr/>
        </p:nvSpPr>
        <p:spPr>
          <a:xfrm>
            <a:off x="7575840" y="35161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68" name="CustomShape 16"/>
          <p:cNvSpPr/>
          <p:nvPr/>
        </p:nvSpPr>
        <p:spPr>
          <a:xfrm>
            <a:off x="6877440" y="22597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69" name="CustomShape 17"/>
          <p:cNvSpPr/>
          <p:nvPr/>
        </p:nvSpPr>
        <p:spPr>
          <a:xfrm>
            <a:off x="4091400" y="4691160"/>
            <a:ext cx="333360" cy="3333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/>
        </p:style>
      </p:sp>
      <p:sp>
        <p:nvSpPr>
          <p:cNvPr id="270" name="CustomShape 18"/>
          <p:cNvSpPr/>
          <p:nvPr/>
        </p:nvSpPr>
        <p:spPr>
          <a:xfrm>
            <a:off x="8442360" y="24998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71" name="CustomShape 19"/>
          <p:cNvSpPr/>
          <p:nvPr/>
        </p:nvSpPr>
        <p:spPr>
          <a:xfrm>
            <a:off x="6137640" y="21661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72" name="CustomShape 20"/>
          <p:cNvSpPr/>
          <p:nvPr/>
        </p:nvSpPr>
        <p:spPr>
          <a:xfrm>
            <a:off x="732600" y="51181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73" name="CustomShape 21"/>
          <p:cNvSpPr/>
          <p:nvPr/>
        </p:nvSpPr>
        <p:spPr>
          <a:xfrm>
            <a:off x="2844000" y="22273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74" name="CustomShape 22"/>
          <p:cNvSpPr/>
          <p:nvPr/>
        </p:nvSpPr>
        <p:spPr>
          <a:xfrm>
            <a:off x="1065960" y="4439160"/>
            <a:ext cx="251640" cy="251640"/>
          </a:xfrm>
          <a:prstGeom prst="ellipse">
            <a:avLst/>
          </a:prstGeom>
          <a:pattFill prst="openDmnd">
            <a:fgClr>
              <a:srgbClr val="ffffff"/>
            </a:fgClr>
            <a:bgClr>
              <a:srgbClr val="000000"/>
            </a:bgClr>
          </a:pattFill>
          <a:ln/>
        </p:spPr>
        <p:style>
          <a:lnRef idx="2">
            <a:schemeClr val="accent2">
              <a:shade val="50000"/>
            </a:schemeClr>
          </a:lnRef>
          <a:fillRef idx="1003">
            <a:schemeClr val="lt1"/>
          </a:fillRef>
          <a:effectRef idx="0">
            <a:schemeClr val="accent2"/>
          </a:effectRef>
          <a:fontRef idx="minor"/>
        </p:style>
      </p:sp>
    </p:spTree>
  </p:cSld>
  <mc:AlternateContent>
    <mc:Choice Requires="p14">
      <p:transition spd="slow" p14:dur="1300"/>
    </mc:Choice>
    <mc:Fallback>
      <p:transition spd="slow"/>
    </mc:Fallback>
  </mc:AlternateContent>
  <p:timing>
    <p:tnLst>
      <p:par>
        <p:cTn id="207" dur="indefinite" restart="never" nodeType="tmRoot">
          <p:childTnLst>
            <p:seq>
              <p:cTn id="208" dur="indefinite" nodeType="mainSeq">
                <p:childTnLst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13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1.09827E-006 C 0.06709 -0.14381 0.1343 -0.2874 0.21819 -0.36277 C 0.30221 -0.43815 0.50385 -0.45156 0.50385 -0.45133 E">
                                      <p:cBhvr>
                                        <p:cTn id="217" dur="30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8" nodeType="withEffect" fill="hold" presetClass="path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78312E-006 -4.45087E-006 L 4.78312E-006 -0.34612 E">
                                      <p:cBhvr>
                                        <p:cTn id="219" dur="20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21" nodeType="after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039 -0.45139 L 0.37721 0.30764 E">
                                      <p:cBhvr>
                                        <p:cTn id="222" dur="20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ustomShape 1"/>
          <p:cNvSpPr/>
          <p:nvPr/>
        </p:nvSpPr>
        <p:spPr>
          <a:xfrm>
            <a:off x="6137640" y="17751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76" name="CustomShape 2"/>
          <p:cNvSpPr/>
          <p:nvPr/>
        </p:nvSpPr>
        <p:spPr>
          <a:xfrm>
            <a:off x="1751040" y="33613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77" name="CustomShape 3"/>
          <p:cNvSpPr/>
          <p:nvPr/>
        </p:nvSpPr>
        <p:spPr>
          <a:xfrm>
            <a:off x="1417320" y="31179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78" name="CustomShape 4"/>
          <p:cNvSpPr/>
          <p:nvPr/>
        </p:nvSpPr>
        <p:spPr>
          <a:xfrm>
            <a:off x="6741720" y="170244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79" name="CustomShape 5"/>
          <p:cNvSpPr/>
          <p:nvPr/>
        </p:nvSpPr>
        <p:spPr>
          <a:xfrm>
            <a:off x="7147440" y="31179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80" name="CustomShape 6"/>
          <p:cNvSpPr/>
          <p:nvPr/>
        </p:nvSpPr>
        <p:spPr>
          <a:xfrm>
            <a:off x="7408800" y="136908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81" name="CustomShape 7"/>
          <p:cNvSpPr/>
          <p:nvPr/>
        </p:nvSpPr>
        <p:spPr>
          <a:xfrm>
            <a:off x="7462800" y="189360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82" name="CustomShape 8"/>
          <p:cNvSpPr/>
          <p:nvPr/>
        </p:nvSpPr>
        <p:spPr>
          <a:xfrm>
            <a:off x="2084400" y="36043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83" name="CustomShape 9"/>
          <p:cNvSpPr/>
          <p:nvPr/>
        </p:nvSpPr>
        <p:spPr>
          <a:xfrm>
            <a:off x="6584400" y="136908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84" name="CustomShape 10"/>
          <p:cNvSpPr/>
          <p:nvPr/>
        </p:nvSpPr>
        <p:spPr>
          <a:xfrm>
            <a:off x="8066520" y="16185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85" name="CustomShape 11"/>
          <p:cNvSpPr/>
          <p:nvPr/>
        </p:nvSpPr>
        <p:spPr>
          <a:xfrm>
            <a:off x="5791320" y="16560"/>
            <a:ext cx="333360" cy="33336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</p:sp>
      <p:sp>
        <p:nvSpPr>
          <p:cNvPr id="286" name="CustomShape 12"/>
          <p:cNvSpPr/>
          <p:nvPr/>
        </p:nvSpPr>
        <p:spPr>
          <a:xfrm>
            <a:off x="4068000" y="33494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87" name="CustomShape 13"/>
          <p:cNvSpPr/>
          <p:nvPr/>
        </p:nvSpPr>
        <p:spPr>
          <a:xfrm>
            <a:off x="7541280" y="24998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88" name="CustomShape 14"/>
          <p:cNvSpPr/>
          <p:nvPr/>
        </p:nvSpPr>
        <p:spPr>
          <a:xfrm>
            <a:off x="7909200" y="19940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89" name="CustomShape 15"/>
          <p:cNvSpPr/>
          <p:nvPr/>
        </p:nvSpPr>
        <p:spPr>
          <a:xfrm>
            <a:off x="7575840" y="35161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90" name="CustomShape 16"/>
          <p:cNvSpPr/>
          <p:nvPr/>
        </p:nvSpPr>
        <p:spPr>
          <a:xfrm>
            <a:off x="6877440" y="22597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91" name="CustomShape 17"/>
          <p:cNvSpPr/>
          <p:nvPr/>
        </p:nvSpPr>
        <p:spPr>
          <a:xfrm>
            <a:off x="1888200" y="1994040"/>
            <a:ext cx="333360" cy="3333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/>
        </p:style>
      </p:sp>
      <p:sp>
        <p:nvSpPr>
          <p:cNvPr id="292" name="CustomShape 18"/>
          <p:cNvSpPr/>
          <p:nvPr/>
        </p:nvSpPr>
        <p:spPr>
          <a:xfrm>
            <a:off x="8442360" y="24998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93" name="CustomShape 19"/>
          <p:cNvSpPr/>
          <p:nvPr/>
        </p:nvSpPr>
        <p:spPr>
          <a:xfrm>
            <a:off x="6137640" y="21661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94" name="CustomShape 20"/>
          <p:cNvSpPr/>
          <p:nvPr/>
        </p:nvSpPr>
        <p:spPr>
          <a:xfrm>
            <a:off x="732600" y="51181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295" name="CustomShape 21"/>
          <p:cNvSpPr/>
          <p:nvPr/>
        </p:nvSpPr>
        <p:spPr>
          <a:xfrm>
            <a:off x="1065960" y="4439160"/>
            <a:ext cx="251640" cy="251640"/>
          </a:xfrm>
          <a:prstGeom prst="ellipse">
            <a:avLst/>
          </a:prstGeom>
          <a:pattFill prst="openDmnd">
            <a:fgClr>
              <a:srgbClr val="ffffff"/>
            </a:fgClr>
            <a:bgClr>
              <a:srgbClr val="000000"/>
            </a:bgClr>
          </a:pattFill>
          <a:ln/>
        </p:spPr>
        <p:style>
          <a:lnRef idx="2">
            <a:schemeClr val="accent2">
              <a:shade val="50000"/>
            </a:schemeClr>
          </a:lnRef>
          <a:fillRef idx="1003">
            <a:schemeClr val="lt1"/>
          </a:fillRef>
          <a:effectRef idx="0">
            <a:schemeClr val="accent2"/>
          </a:effectRef>
          <a:fontRef idx="minor"/>
        </p:style>
      </p:sp>
      <p:sp>
        <p:nvSpPr>
          <p:cNvPr id="296" name="CustomShape 22"/>
          <p:cNvSpPr/>
          <p:nvPr/>
        </p:nvSpPr>
        <p:spPr>
          <a:xfrm>
            <a:off x="2441160" y="1004400"/>
            <a:ext cx="4699800" cy="2621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it-IT" sz="16600" spc="-1" strike="noStrike" u="sng">
                <a:solidFill>
                  <a:srgbClr val="ff0000"/>
                </a:solidFill>
                <a:uFillTx/>
                <a:latin typeface="Calibri"/>
              </a:rPr>
              <a:t>NO!</a:t>
            </a:r>
            <a:endParaRPr b="0" lang="en-US" sz="16600" spc="-1" strike="noStrike">
              <a:latin typeface="Arial"/>
            </a:endParaRPr>
          </a:p>
        </p:txBody>
      </p:sp>
      <p:pic>
        <p:nvPicPr>
          <p:cNvPr id="297" name="Immagine 2" descr=""/>
          <p:cNvPicPr/>
          <p:nvPr/>
        </p:nvPicPr>
        <p:blipFill>
          <a:blip r:embed="rId1"/>
          <a:stretch/>
        </p:blipFill>
        <p:spPr>
          <a:xfrm>
            <a:off x="3687840" y="1325880"/>
            <a:ext cx="2005560" cy="1340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1300"/>
    </mc:Choice>
    <mc:Fallback>
      <p:transition spd="slow"/>
    </mc:Fallback>
  </mc:AlternateContent>
  <p:timing>
    <p:tnLst>
      <p:par>
        <p:cTn id="223" dur="indefinite" restart="never" nodeType="tmRoot">
          <p:childTnLst>
            <p:seq>
              <p:cTn id="224" dur="indefinite" nodeType="mainSeq">
                <p:childTnLst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29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006 7.40741E-007 L 0.24882 -0.15278 E">
                                      <p:cBhvr>
                                        <p:cTn id="233" dur="30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4" nodeType="withEffect" fill="hold" presetClass="path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16667E-007 3.7037E-006 L 0.21693 -0.03889 E">
                                      <p:cBhvr>
                                        <p:cTn id="235" dur="20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3000"/>
                            </p:stCondLst>
                            <p:childTnLst>
                              <p:par>
                                <p:cTn id="237" nodeType="after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882 -0.15278 L 0.28541 -0.38935 E">
                                      <p:cBhvr>
                                        <p:cTn id="238" dur="20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5000"/>
                            </p:stCondLst>
                            <p:childTnLst>
                              <p:par>
                                <p:cTn id="240" nodeType="after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nodeType="click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nodeType="after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CustomShape 1"/>
          <p:cNvSpPr/>
          <p:nvPr/>
        </p:nvSpPr>
        <p:spPr>
          <a:xfrm>
            <a:off x="6137640" y="17751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99" name="CustomShape 2"/>
          <p:cNvSpPr/>
          <p:nvPr/>
        </p:nvSpPr>
        <p:spPr>
          <a:xfrm>
            <a:off x="1751040" y="33613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00" name="CustomShape 3"/>
          <p:cNvSpPr/>
          <p:nvPr/>
        </p:nvSpPr>
        <p:spPr>
          <a:xfrm>
            <a:off x="1417320" y="31179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01" name="CustomShape 4"/>
          <p:cNvSpPr/>
          <p:nvPr/>
        </p:nvSpPr>
        <p:spPr>
          <a:xfrm>
            <a:off x="6741720" y="170244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02" name="CustomShape 5"/>
          <p:cNvSpPr/>
          <p:nvPr/>
        </p:nvSpPr>
        <p:spPr>
          <a:xfrm>
            <a:off x="7147440" y="31179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03" name="CustomShape 6"/>
          <p:cNvSpPr/>
          <p:nvPr/>
        </p:nvSpPr>
        <p:spPr>
          <a:xfrm>
            <a:off x="7408800" y="136908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04" name="CustomShape 7"/>
          <p:cNvSpPr/>
          <p:nvPr/>
        </p:nvSpPr>
        <p:spPr>
          <a:xfrm>
            <a:off x="7462800" y="189360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05" name="CustomShape 8"/>
          <p:cNvSpPr/>
          <p:nvPr/>
        </p:nvSpPr>
        <p:spPr>
          <a:xfrm>
            <a:off x="2084400" y="36043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06" name="CustomShape 9"/>
          <p:cNvSpPr/>
          <p:nvPr/>
        </p:nvSpPr>
        <p:spPr>
          <a:xfrm>
            <a:off x="6584400" y="136908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07" name="CustomShape 10"/>
          <p:cNvSpPr/>
          <p:nvPr/>
        </p:nvSpPr>
        <p:spPr>
          <a:xfrm>
            <a:off x="8066520" y="16185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08" name="CustomShape 11"/>
          <p:cNvSpPr/>
          <p:nvPr/>
        </p:nvSpPr>
        <p:spPr>
          <a:xfrm>
            <a:off x="5791320" y="16560"/>
            <a:ext cx="333360" cy="33336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</p:sp>
      <p:sp>
        <p:nvSpPr>
          <p:cNvPr id="309" name="CustomShape 12"/>
          <p:cNvSpPr/>
          <p:nvPr/>
        </p:nvSpPr>
        <p:spPr>
          <a:xfrm>
            <a:off x="7541280" y="24998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10" name="CustomShape 13"/>
          <p:cNvSpPr/>
          <p:nvPr/>
        </p:nvSpPr>
        <p:spPr>
          <a:xfrm>
            <a:off x="7909200" y="19940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11" name="CustomShape 14"/>
          <p:cNvSpPr/>
          <p:nvPr/>
        </p:nvSpPr>
        <p:spPr>
          <a:xfrm>
            <a:off x="7575840" y="352800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12" name="CustomShape 15"/>
          <p:cNvSpPr/>
          <p:nvPr/>
        </p:nvSpPr>
        <p:spPr>
          <a:xfrm>
            <a:off x="6877440" y="22597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13" name="CustomShape 16"/>
          <p:cNvSpPr/>
          <p:nvPr/>
        </p:nvSpPr>
        <p:spPr>
          <a:xfrm rot="20685600">
            <a:off x="4291560" y="4821480"/>
            <a:ext cx="333360" cy="3333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/>
        </p:style>
      </p:sp>
      <p:sp>
        <p:nvSpPr>
          <p:cNvPr id="314" name="CustomShape 17"/>
          <p:cNvSpPr/>
          <p:nvPr/>
        </p:nvSpPr>
        <p:spPr>
          <a:xfrm>
            <a:off x="8442360" y="24998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15" name="CustomShape 18"/>
          <p:cNvSpPr/>
          <p:nvPr/>
        </p:nvSpPr>
        <p:spPr>
          <a:xfrm>
            <a:off x="6137640" y="21661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16" name="CustomShape 19"/>
          <p:cNvSpPr/>
          <p:nvPr/>
        </p:nvSpPr>
        <p:spPr>
          <a:xfrm>
            <a:off x="732600" y="51181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17" name="CustomShape 20"/>
          <p:cNvSpPr/>
          <p:nvPr/>
        </p:nvSpPr>
        <p:spPr>
          <a:xfrm>
            <a:off x="1065960" y="4439160"/>
            <a:ext cx="251640" cy="251640"/>
          </a:xfrm>
          <a:prstGeom prst="ellipse">
            <a:avLst/>
          </a:prstGeom>
          <a:pattFill prst="openDmnd">
            <a:fgClr>
              <a:srgbClr val="ffffff"/>
            </a:fgClr>
            <a:bgClr>
              <a:srgbClr val="000000"/>
            </a:bgClr>
          </a:pattFill>
          <a:ln/>
        </p:spPr>
        <p:style>
          <a:lnRef idx="2">
            <a:schemeClr val="accent2">
              <a:shade val="50000"/>
            </a:schemeClr>
          </a:lnRef>
          <a:fillRef idx="1003">
            <a:schemeClr val="lt1"/>
          </a:fillRef>
          <a:effectRef idx="0">
            <a:schemeClr val="accent2"/>
          </a:effectRef>
          <a:fontRef idx="minor"/>
        </p:style>
      </p:sp>
      <p:sp>
        <p:nvSpPr>
          <p:cNvPr id="318" name="CustomShape 21"/>
          <p:cNvSpPr/>
          <p:nvPr/>
        </p:nvSpPr>
        <p:spPr>
          <a:xfrm>
            <a:off x="4068000" y="33494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</p:spTree>
  </p:cSld>
  <mc:AlternateContent>
    <mc:Choice Requires="p14">
      <p:transition spd="slow" p14:dur="1300"/>
    </mc:Choice>
    <mc:Fallback>
      <p:transition spd="slow"/>
    </mc:Fallback>
  </mc:AlternateContent>
  <p:timing>
    <p:tnLst>
      <p:par>
        <p:cTn id="249" dur="indefinite" restart="never" nodeType="tmRoot">
          <p:childTnLst>
            <p:seq>
              <p:cTn id="250" dur="indefinite" nodeType="mainSeq">
                <p:childTnLst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006 7.40741E-007 L 0.25 -0.15278 E">
                                      <p:cBhvr>
                                        <p:cTn id="254" dur="20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5" nodeType="withEffect" fill="hold" presetClass="path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25 -0.15278 L 0.34635 -0.6632 E">
                                      <p:cBhvr>
                                        <p:cTn id="256" dur="20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CustomShape 1"/>
          <p:cNvSpPr/>
          <p:nvPr/>
        </p:nvSpPr>
        <p:spPr>
          <a:xfrm>
            <a:off x="8090640" y="30463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20" name="CustomShape 2"/>
          <p:cNvSpPr/>
          <p:nvPr/>
        </p:nvSpPr>
        <p:spPr>
          <a:xfrm>
            <a:off x="7599240" y="30445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21" name="CustomShape 3"/>
          <p:cNvSpPr/>
          <p:nvPr/>
        </p:nvSpPr>
        <p:spPr>
          <a:xfrm>
            <a:off x="4831560" y="41641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22" name="CustomShape 4"/>
          <p:cNvSpPr/>
          <p:nvPr/>
        </p:nvSpPr>
        <p:spPr>
          <a:xfrm>
            <a:off x="4515480" y="311400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23" name="CustomShape 5"/>
          <p:cNvSpPr/>
          <p:nvPr/>
        </p:nvSpPr>
        <p:spPr>
          <a:xfrm>
            <a:off x="3705840" y="300420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24" name="CustomShape 6"/>
          <p:cNvSpPr/>
          <p:nvPr/>
        </p:nvSpPr>
        <p:spPr>
          <a:xfrm>
            <a:off x="3249000" y="324828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25" name="CustomShape 7"/>
          <p:cNvSpPr/>
          <p:nvPr/>
        </p:nvSpPr>
        <p:spPr>
          <a:xfrm>
            <a:off x="8530920" y="30445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26" name="CustomShape 8"/>
          <p:cNvSpPr/>
          <p:nvPr/>
        </p:nvSpPr>
        <p:spPr>
          <a:xfrm>
            <a:off x="5538600" y="32223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27" name="CustomShape 9"/>
          <p:cNvSpPr/>
          <p:nvPr/>
        </p:nvSpPr>
        <p:spPr>
          <a:xfrm>
            <a:off x="5791320" y="16560"/>
            <a:ext cx="333360" cy="33336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</p:sp>
      <p:sp>
        <p:nvSpPr>
          <p:cNvPr id="328" name="CustomShape 10"/>
          <p:cNvSpPr/>
          <p:nvPr/>
        </p:nvSpPr>
        <p:spPr>
          <a:xfrm>
            <a:off x="4133160" y="303876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29" name="CustomShape 11"/>
          <p:cNvSpPr/>
          <p:nvPr/>
        </p:nvSpPr>
        <p:spPr>
          <a:xfrm>
            <a:off x="5614920" y="424548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30" name="CustomShape 12"/>
          <p:cNvSpPr/>
          <p:nvPr/>
        </p:nvSpPr>
        <p:spPr>
          <a:xfrm>
            <a:off x="4300920" y="32054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31" name="CustomShape 13"/>
          <p:cNvSpPr/>
          <p:nvPr/>
        </p:nvSpPr>
        <p:spPr>
          <a:xfrm>
            <a:off x="7405200" y="33782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32" name="CustomShape 14"/>
          <p:cNvSpPr/>
          <p:nvPr/>
        </p:nvSpPr>
        <p:spPr>
          <a:xfrm>
            <a:off x="6336720" y="30812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33" name="CustomShape 15"/>
          <p:cNvSpPr/>
          <p:nvPr/>
        </p:nvSpPr>
        <p:spPr>
          <a:xfrm>
            <a:off x="3249000" y="1603080"/>
            <a:ext cx="333360" cy="3333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/>
        </p:style>
      </p:sp>
      <p:sp>
        <p:nvSpPr>
          <p:cNvPr id="334" name="CustomShape 16"/>
          <p:cNvSpPr/>
          <p:nvPr/>
        </p:nvSpPr>
        <p:spPr>
          <a:xfrm>
            <a:off x="5942160" y="1838520"/>
            <a:ext cx="251640" cy="251640"/>
          </a:xfrm>
          <a:prstGeom prst="ellipse">
            <a:avLst/>
          </a:prstGeom>
          <a:pattFill prst="openDmnd">
            <a:fgClr>
              <a:srgbClr val="ffffff"/>
            </a:fgClr>
            <a:bgClr>
              <a:srgbClr val="000000"/>
            </a:bgClr>
          </a:pattFill>
          <a:ln/>
        </p:spPr>
        <p:style>
          <a:lnRef idx="2">
            <a:schemeClr val="accent2">
              <a:shade val="50000"/>
            </a:schemeClr>
          </a:lnRef>
          <a:fillRef idx="1003">
            <a:schemeClr val="lt1"/>
          </a:fillRef>
          <a:effectRef idx="0">
            <a:schemeClr val="accent2"/>
          </a:effectRef>
          <a:fontRef idx="minor"/>
        </p:style>
      </p:sp>
      <p:sp>
        <p:nvSpPr>
          <p:cNvPr id="335" name="CustomShape 17"/>
          <p:cNvSpPr/>
          <p:nvPr/>
        </p:nvSpPr>
        <p:spPr>
          <a:xfrm>
            <a:off x="5574240" y="24530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36" name="CustomShape 18"/>
          <p:cNvSpPr/>
          <p:nvPr/>
        </p:nvSpPr>
        <p:spPr>
          <a:xfrm>
            <a:off x="5218920" y="3004200"/>
            <a:ext cx="946080" cy="861840"/>
          </a:xfrm>
          <a:prstGeom prst="donut">
            <a:avLst>
              <a:gd name="adj" fmla="val 9733"/>
            </a:avLst>
          </a:prstGeom>
          <a:solidFill>
            <a:srgbClr val="ff0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7" name="CustomShape 19"/>
          <p:cNvSpPr/>
          <p:nvPr/>
        </p:nvSpPr>
        <p:spPr>
          <a:xfrm>
            <a:off x="6012000" y="2849400"/>
            <a:ext cx="946080" cy="861840"/>
          </a:xfrm>
          <a:prstGeom prst="donut">
            <a:avLst>
              <a:gd name="adj" fmla="val 9733"/>
            </a:avLst>
          </a:prstGeom>
          <a:solidFill>
            <a:srgbClr val="ff0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8" name="Line 20"/>
          <p:cNvSpPr/>
          <p:nvPr/>
        </p:nvSpPr>
        <p:spPr>
          <a:xfrm>
            <a:off x="-160200" y="1854720"/>
            <a:ext cx="12528360" cy="0"/>
          </a:xfrm>
          <a:prstGeom prst="line">
            <a:avLst/>
          </a:prstGeom>
          <a:ln w="698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9" name="CustomShape 21"/>
          <p:cNvSpPr/>
          <p:nvPr/>
        </p:nvSpPr>
        <p:spPr>
          <a:xfrm>
            <a:off x="883800" y="4683240"/>
            <a:ext cx="10180080" cy="91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it-IT" sz="5400" spc="-1" strike="noStrike">
                <a:solidFill>
                  <a:srgbClr val="000000"/>
                </a:solidFill>
                <a:latin typeface="Calibri"/>
              </a:rPr>
              <a:t>CALCIO DI RIGORE</a:t>
            </a:r>
            <a:endParaRPr b="0" lang="en-US" sz="5400" spc="-1" strike="noStrike">
              <a:latin typeface="Arial"/>
            </a:endParaRPr>
          </a:p>
        </p:txBody>
      </p:sp>
      <p:sp>
        <p:nvSpPr>
          <p:cNvPr id="340" name="CustomShape 22"/>
          <p:cNvSpPr/>
          <p:nvPr/>
        </p:nvSpPr>
        <p:spPr>
          <a:xfrm>
            <a:off x="4345200" y="1922040"/>
            <a:ext cx="333360" cy="3333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/>
        </p:style>
      </p:sp>
      <p:sp>
        <p:nvSpPr>
          <p:cNvPr id="341" name="Line 23"/>
          <p:cNvSpPr/>
          <p:nvPr/>
        </p:nvSpPr>
        <p:spPr>
          <a:xfrm>
            <a:off x="4132800" y="1602720"/>
            <a:ext cx="716040" cy="85032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42" name="Line 24"/>
          <p:cNvSpPr/>
          <p:nvPr/>
        </p:nvSpPr>
        <p:spPr>
          <a:xfrm flipH="1">
            <a:off x="4166280" y="1663560"/>
            <a:ext cx="698400" cy="85032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1300"/>
    </mc:Choice>
    <mc:Fallback>
      <p:transition spd="slow"/>
    </mc:Fallback>
  </mc:AlternateContent>
  <p:timing>
    <p:tnLst>
      <p:par>
        <p:cTn id="257" dur="indefinite" restart="never" nodeType="tmRoot">
          <p:childTnLst>
            <p:seq>
              <p:cTn id="258" dur="indefinite" nodeType="mainSeq"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nodeType="withEffect" fill="hold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3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4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69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006 -2.59259E-006 C 0.00729 -0.04051 0.01471 -0.08078 0.01823 -0.12222 C 0.02161 -0.16365 0.02109 -0.23842 0.02031 -0.24861 E">
                                      <p:cBhvr>
                                        <p:cTn id="273" dur="30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86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89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92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3" name="Immagine 1" descr=""/>
          <p:cNvPicPr/>
          <p:nvPr/>
        </p:nvPicPr>
        <p:blipFill>
          <a:blip r:embed="rId1"/>
          <a:stretch/>
        </p:blipFill>
        <p:spPr>
          <a:xfrm>
            <a:off x="-69480" y="16560"/>
            <a:ext cx="12291120" cy="6841080"/>
          </a:xfrm>
          <a:prstGeom prst="rect">
            <a:avLst/>
          </a:prstGeom>
          <a:ln w="0">
            <a:noFill/>
          </a:ln>
        </p:spPr>
      </p:pic>
      <p:sp>
        <p:nvSpPr>
          <p:cNvPr id="344" name="CustomShape 1"/>
          <p:cNvSpPr/>
          <p:nvPr/>
        </p:nvSpPr>
        <p:spPr>
          <a:xfrm>
            <a:off x="5927400" y="16603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45" name="CustomShape 2"/>
          <p:cNvSpPr/>
          <p:nvPr/>
        </p:nvSpPr>
        <p:spPr>
          <a:xfrm>
            <a:off x="5081040" y="8319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46" name="CustomShape 3"/>
          <p:cNvSpPr/>
          <p:nvPr/>
        </p:nvSpPr>
        <p:spPr>
          <a:xfrm>
            <a:off x="6877440" y="8319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47" name="CustomShape 4"/>
          <p:cNvSpPr/>
          <p:nvPr/>
        </p:nvSpPr>
        <p:spPr>
          <a:xfrm>
            <a:off x="7408800" y="14083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48" name="CustomShape 5"/>
          <p:cNvSpPr/>
          <p:nvPr/>
        </p:nvSpPr>
        <p:spPr>
          <a:xfrm>
            <a:off x="4523760" y="13737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49" name="CustomShape 6"/>
          <p:cNvSpPr/>
          <p:nvPr/>
        </p:nvSpPr>
        <p:spPr>
          <a:xfrm>
            <a:off x="7467120" y="35028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50" name="CustomShape 7"/>
          <p:cNvSpPr/>
          <p:nvPr/>
        </p:nvSpPr>
        <p:spPr>
          <a:xfrm>
            <a:off x="4573080" y="214524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51" name="CustomShape 8"/>
          <p:cNvSpPr/>
          <p:nvPr/>
        </p:nvSpPr>
        <p:spPr>
          <a:xfrm>
            <a:off x="4534920" y="2689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52" name="CustomShape 9"/>
          <p:cNvSpPr/>
          <p:nvPr/>
        </p:nvSpPr>
        <p:spPr>
          <a:xfrm>
            <a:off x="5927400" y="93780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53" name="CustomShape 10"/>
          <p:cNvSpPr/>
          <p:nvPr/>
        </p:nvSpPr>
        <p:spPr>
          <a:xfrm>
            <a:off x="6751800" y="149364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54" name="CustomShape 11"/>
          <p:cNvSpPr/>
          <p:nvPr/>
        </p:nvSpPr>
        <p:spPr>
          <a:xfrm>
            <a:off x="5791320" y="16560"/>
            <a:ext cx="333360" cy="33336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</p:sp>
      <p:sp>
        <p:nvSpPr>
          <p:cNvPr id="355" name="CustomShape 12"/>
          <p:cNvSpPr/>
          <p:nvPr/>
        </p:nvSpPr>
        <p:spPr>
          <a:xfrm>
            <a:off x="5514840" y="853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56" name="CustomShape 13"/>
          <p:cNvSpPr/>
          <p:nvPr/>
        </p:nvSpPr>
        <p:spPr>
          <a:xfrm>
            <a:off x="8040240" y="14090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57" name="CustomShape 14"/>
          <p:cNvSpPr/>
          <p:nvPr/>
        </p:nvSpPr>
        <p:spPr>
          <a:xfrm>
            <a:off x="7909200" y="19940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58" name="CustomShape 15"/>
          <p:cNvSpPr/>
          <p:nvPr/>
        </p:nvSpPr>
        <p:spPr>
          <a:xfrm>
            <a:off x="5497560" y="30686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59" name="CustomShape 16"/>
          <p:cNvSpPr/>
          <p:nvPr/>
        </p:nvSpPr>
        <p:spPr>
          <a:xfrm>
            <a:off x="5181120" y="16603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60" name="CustomShape 17"/>
          <p:cNvSpPr/>
          <p:nvPr/>
        </p:nvSpPr>
        <p:spPr>
          <a:xfrm>
            <a:off x="3134880" y="1802880"/>
            <a:ext cx="333360" cy="3333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/>
        </p:style>
      </p:sp>
      <p:sp>
        <p:nvSpPr>
          <p:cNvPr id="361" name="CustomShape 18"/>
          <p:cNvSpPr/>
          <p:nvPr/>
        </p:nvSpPr>
        <p:spPr>
          <a:xfrm>
            <a:off x="5414760" y="120276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62" name="CustomShape 19"/>
          <p:cNvSpPr/>
          <p:nvPr/>
        </p:nvSpPr>
        <p:spPr>
          <a:xfrm>
            <a:off x="6137640" y="21661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63" name="CustomShape 20"/>
          <p:cNvSpPr/>
          <p:nvPr/>
        </p:nvSpPr>
        <p:spPr>
          <a:xfrm>
            <a:off x="-133200" y="0"/>
            <a:ext cx="333360" cy="37224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64" name="CustomShape 21"/>
          <p:cNvSpPr/>
          <p:nvPr/>
        </p:nvSpPr>
        <p:spPr>
          <a:xfrm>
            <a:off x="6440400" y="11599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65" name="CustomShape 22"/>
          <p:cNvSpPr/>
          <p:nvPr/>
        </p:nvSpPr>
        <p:spPr>
          <a:xfrm>
            <a:off x="-48960" y="246600"/>
            <a:ext cx="251640" cy="251640"/>
          </a:xfrm>
          <a:prstGeom prst="ellipse">
            <a:avLst/>
          </a:prstGeom>
          <a:pattFill prst="openDmnd">
            <a:fgClr>
              <a:srgbClr val="ffffff"/>
            </a:fgClr>
            <a:bgClr>
              <a:srgbClr val="000000"/>
            </a:bgClr>
          </a:pattFill>
          <a:ln/>
        </p:spPr>
        <p:style>
          <a:lnRef idx="2">
            <a:schemeClr val="accent2">
              <a:shade val="50000"/>
            </a:schemeClr>
          </a:lnRef>
          <a:fillRef idx="1003">
            <a:schemeClr val="lt1"/>
          </a:fillRef>
          <a:effectRef idx="0">
            <a:schemeClr val="accent2"/>
          </a:effectRef>
          <a:fontRef idx="minor"/>
        </p:style>
      </p:sp>
      <p:sp>
        <p:nvSpPr>
          <p:cNvPr id="366" name="Line 23"/>
          <p:cNvSpPr/>
          <p:nvPr/>
        </p:nvSpPr>
        <p:spPr>
          <a:xfrm>
            <a:off x="2859480" y="1498320"/>
            <a:ext cx="884160" cy="94248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7" name="Line 24"/>
          <p:cNvSpPr/>
          <p:nvPr/>
        </p:nvSpPr>
        <p:spPr>
          <a:xfrm flipV="1">
            <a:off x="2849040" y="1660320"/>
            <a:ext cx="884160" cy="7045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8" name="CustomShape 25"/>
          <p:cNvSpPr/>
          <p:nvPr/>
        </p:nvSpPr>
        <p:spPr>
          <a:xfrm>
            <a:off x="-19800" y="3861000"/>
            <a:ext cx="12191760" cy="1431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"/>
              </a:rPr>
              <a:t>CALCIO D’ANGOLO BATTUTO </a:t>
            </a:r>
            <a:endParaRPr b="0" lang="en-US" sz="4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"/>
              </a:rPr>
              <a:t>ALLA SINISTRA DELL’ATTACCO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369" name="CustomShape 26"/>
          <p:cNvSpPr/>
          <p:nvPr/>
        </p:nvSpPr>
        <p:spPr>
          <a:xfrm>
            <a:off x="8617320" y="634680"/>
            <a:ext cx="884160" cy="238464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0" name="CustomShape 27"/>
          <p:cNvSpPr/>
          <p:nvPr/>
        </p:nvSpPr>
        <p:spPr>
          <a:xfrm>
            <a:off x="8892720" y="1623240"/>
            <a:ext cx="333360" cy="333360"/>
          </a:xfrm>
          <a:prstGeom prst="ellipse">
            <a:avLst/>
          </a:prstGeom>
          <a:solidFill>
            <a:schemeClr val="tx1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/>
        </p:style>
      </p:sp>
    </p:spTree>
  </p:cSld>
  <mc:AlternateContent>
    <mc:Choice Requires="p14">
      <p:transition spd="slow" p14:dur="1300"/>
    </mc:Choice>
    <mc:Fallback>
      <p:transition spd="slow"/>
    </mc:Fallback>
  </mc:AlternateContent>
  <p:timing>
    <p:tnLst>
      <p:par>
        <p:cTn id="293" dur="indefinite" restart="never" nodeType="tmRoot">
          <p:childTnLst>
            <p:seq>
              <p:cTn id="294" dur="indefinite" nodeType="mainSeq">
                <p:childTnLst>
                  <p:par>
                    <p:cTn id="295" fill="hold">
                      <p:stCondLst>
                        <p:cond delay="0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nodeType="withEffect" fill="hold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9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0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nodeType="click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305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500"/>
                            </p:stCondLst>
                            <p:childTnLst>
                              <p:par>
                                <p:cTn id="307" nodeType="after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309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nodeType="with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312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1000"/>
                            </p:stCondLst>
                            <p:childTnLst>
                              <p:par>
                                <p:cTn id="314" nodeType="after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316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nodeType="with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319"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1" name="Immagine 1" descr=""/>
          <p:cNvPicPr/>
          <p:nvPr/>
        </p:nvPicPr>
        <p:blipFill>
          <a:blip r:embed="rId1"/>
          <a:stretch/>
        </p:blipFill>
        <p:spPr>
          <a:xfrm>
            <a:off x="-69480" y="16560"/>
            <a:ext cx="12291120" cy="6841080"/>
          </a:xfrm>
          <a:prstGeom prst="rect">
            <a:avLst/>
          </a:prstGeom>
          <a:ln w="0">
            <a:noFill/>
          </a:ln>
        </p:spPr>
      </p:pic>
      <p:sp>
        <p:nvSpPr>
          <p:cNvPr id="372" name="CustomShape 1"/>
          <p:cNvSpPr/>
          <p:nvPr/>
        </p:nvSpPr>
        <p:spPr>
          <a:xfrm>
            <a:off x="5927400" y="16603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73" name="CustomShape 2"/>
          <p:cNvSpPr/>
          <p:nvPr/>
        </p:nvSpPr>
        <p:spPr>
          <a:xfrm>
            <a:off x="5081040" y="8319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74" name="CustomShape 3"/>
          <p:cNvSpPr/>
          <p:nvPr/>
        </p:nvSpPr>
        <p:spPr>
          <a:xfrm>
            <a:off x="6877440" y="8319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75" name="CustomShape 4"/>
          <p:cNvSpPr/>
          <p:nvPr/>
        </p:nvSpPr>
        <p:spPr>
          <a:xfrm>
            <a:off x="7408800" y="14083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76" name="CustomShape 5"/>
          <p:cNvSpPr/>
          <p:nvPr/>
        </p:nvSpPr>
        <p:spPr>
          <a:xfrm>
            <a:off x="4523760" y="13737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77" name="CustomShape 6"/>
          <p:cNvSpPr/>
          <p:nvPr/>
        </p:nvSpPr>
        <p:spPr>
          <a:xfrm>
            <a:off x="7467120" y="35028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78" name="CustomShape 7"/>
          <p:cNvSpPr/>
          <p:nvPr/>
        </p:nvSpPr>
        <p:spPr>
          <a:xfrm>
            <a:off x="4573080" y="214524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79" name="CustomShape 8"/>
          <p:cNvSpPr/>
          <p:nvPr/>
        </p:nvSpPr>
        <p:spPr>
          <a:xfrm>
            <a:off x="4534920" y="2689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80" name="CustomShape 9"/>
          <p:cNvSpPr/>
          <p:nvPr/>
        </p:nvSpPr>
        <p:spPr>
          <a:xfrm>
            <a:off x="5927400" y="93780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81" name="CustomShape 10"/>
          <p:cNvSpPr/>
          <p:nvPr/>
        </p:nvSpPr>
        <p:spPr>
          <a:xfrm>
            <a:off x="6751800" y="149364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82" name="CustomShape 11"/>
          <p:cNvSpPr/>
          <p:nvPr/>
        </p:nvSpPr>
        <p:spPr>
          <a:xfrm>
            <a:off x="5791320" y="16560"/>
            <a:ext cx="333360" cy="33336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</p:sp>
      <p:sp>
        <p:nvSpPr>
          <p:cNvPr id="383" name="CustomShape 12"/>
          <p:cNvSpPr/>
          <p:nvPr/>
        </p:nvSpPr>
        <p:spPr>
          <a:xfrm>
            <a:off x="5514840" y="853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84" name="CustomShape 13"/>
          <p:cNvSpPr/>
          <p:nvPr/>
        </p:nvSpPr>
        <p:spPr>
          <a:xfrm>
            <a:off x="8040240" y="14090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85" name="CustomShape 14"/>
          <p:cNvSpPr/>
          <p:nvPr/>
        </p:nvSpPr>
        <p:spPr>
          <a:xfrm>
            <a:off x="7909200" y="19940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86" name="CustomShape 15"/>
          <p:cNvSpPr/>
          <p:nvPr/>
        </p:nvSpPr>
        <p:spPr>
          <a:xfrm>
            <a:off x="5497560" y="30686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87" name="CustomShape 16"/>
          <p:cNvSpPr/>
          <p:nvPr/>
        </p:nvSpPr>
        <p:spPr>
          <a:xfrm>
            <a:off x="5181120" y="16603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88" name="CustomShape 17"/>
          <p:cNvSpPr/>
          <p:nvPr/>
        </p:nvSpPr>
        <p:spPr>
          <a:xfrm>
            <a:off x="5414760" y="120276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89" name="CustomShape 18"/>
          <p:cNvSpPr/>
          <p:nvPr/>
        </p:nvSpPr>
        <p:spPr>
          <a:xfrm>
            <a:off x="6137640" y="21661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90" name="CustomShape 19"/>
          <p:cNvSpPr/>
          <p:nvPr/>
        </p:nvSpPr>
        <p:spPr>
          <a:xfrm>
            <a:off x="-133200" y="0"/>
            <a:ext cx="333360" cy="37224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91" name="CustomShape 20"/>
          <p:cNvSpPr/>
          <p:nvPr/>
        </p:nvSpPr>
        <p:spPr>
          <a:xfrm>
            <a:off x="6440400" y="11599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392" name="CustomShape 21"/>
          <p:cNvSpPr/>
          <p:nvPr/>
        </p:nvSpPr>
        <p:spPr>
          <a:xfrm>
            <a:off x="-48960" y="246600"/>
            <a:ext cx="251640" cy="251640"/>
          </a:xfrm>
          <a:prstGeom prst="ellipse">
            <a:avLst/>
          </a:prstGeom>
          <a:pattFill prst="openDmnd">
            <a:fgClr>
              <a:srgbClr val="ffffff"/>
            </a:fgClr>
            <a:bgClr>
              <a:srgbClr val="000000"/>
            </a:bgClr>
          </a:pattFill>
          <a:ln/>
        </p:spPr>
        <p:style>
          <a:lnRef idx="2">
            <a:schemeClr val="accent2">
              <a:shade val="50000"/>
            </a:schemeClr>
          </a:lnRef>
          <a:fillRef idx="1003">
            <a:schemeClr val="lt1"/>
          </a:fillRef>
          <a:effectRef idx="0">
            <a:schemeClr val="accent2"/>
          </a:effectRef>
          <a:fontRef idx="minor"/>
        </p:style>
      </p:sp>
      <p:sp>
        <p:nvSpPr>
          <p:cNvPr id="393" name="CustomShape 22"/>
          <p:cNvSpPr/>
          <p:nvPr/>
        </p:nvSpPr>
        <p:spPr>
          <a:xfrm>
            <a:off x="-19800" y="3861000"/>
            <a:ext cx="12191760" cy="289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"/>
              </a:rPr>
              <a:t>CALCIO D’ANGOLO BATTUTO </a:t>
            </a:r>
            <a:endParaRPr b="0" lang="en-US" sz="4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"/>
              </a:rPr>
              <a:t>ALLA SINISTRA DELL’ATTACCO</a:t>
            </a:r>
            <a:endParaRPr b="0" lang="en-US" sz="4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(ECCEZIONE SE BATTUTO VELOCEMENTE </a:t>
            </a:r>
            <a:endParaRPr b="0" lang="en-US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CON AE CHE SI TROVA IN ZONA PER EFFETTO DELLO SPOSTAMENTO)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394" name="CustomShape 23"/>
          <p:cNvSpPr/>
          <p:nvPr/>
        </p:nvSpPr>
        <p:spPr>
          <a:xfrm>
            <a:off x="2696040" y="1271520"/>
            <a:ext cx="884160" cy="179712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95" name="CustomShape 24"/>
          <p:cNvSpPr/>
          <p:nvPr/>
        </p:nvSpPr>
        <p:spPr>
          <a:xfrm>
            <a:off x="2971440" y="1816200"/>
            <a:ext cx="333360" cy="333360"/>
          </a:xfrm>
          <a:prstGeom prst="ellipse">
            <a:avLst/>
          </a:prstGeom>
          <a:solidFill>
            <a:schemeClr val="tx1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/>
        </p:style>
      </p:sp>
    </p:spTree>
  </p:cSld>
  <mc:AlternateContent>
    <mc:Choice Requires="p14">
      <p:transition spd="slow" p14:dur="1300"/>
    </mc:Choice>
    <mc:Fallback>
      <p:transition spd="slow"/>
    </mc:Fallback>
  </mc:AlternateContent>
  <p:timing>
    <p:tnLst>
      <p:par>
        <p:cTn id="320" dur="indefinite" restart="never" nodeType="tmRoot">
          <p:childTnLst>
            <p:seq>
              <p:cTn id="321" dur="indefinite" nodeType="mainSeq">
                <p:childTnLst>
                  <p:par>
                    <p:cTn id="322" fill="hold">
                      <p:stCondLst>
                        <p:cond delay="0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nodeType="withEffect" fill="hold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6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7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8" nodeType="with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330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500"/>
                            </p:stCondLst>
                            <p:childTnLst>
                              <p:par>
                                <p:cTn id="332" nodeType="after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334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6" name="Immagine 1" descr=""/>
          <p:cNvPicPr/>
          <p:nvPr/>
        </p:nvPicPr>
        <p:blipFill>
          <a:blip r:embed="rId1"/>
          <a:stretch/>
        </p:blipFill>
        <p:spPr>
          <a:xfrm>
            <a:off x="-69480" y="16560"/>
            <a:ext cx="12291120" cy="6841080"/>
          </a:xfrm>
          <a:prstGeom prst="rect">
            <a:avLst/>
          </a:prstGeom>
          <a:ln w="0">
            <a:noFill/>
          </a:ln>
        </p:spPr>
      </p:pic>
      <p:sp>
        <p:nvSpPr>
          <p:cNvPr id="397" name="CustomShape 1"/>
          <p:cNvSpPr/>
          <p:nvPr/>
        </p:nvSpPr>
        <p:spPr>
          <a:xfrm>
            <a:off x="5927400" y="16603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98" name="CustomShape 2"/>
          <p:cNvSpPr/>
          <p:nvPr/>
        </p:nvSpPr>
        <p:spPr>
          <a:xfrm>
            <a:off x="5081040" y="8319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399" name="CustomShape 3"/>
          <p:cNvSpPr/>
          <p:nvPr/>
        </p:nvSpPr>
        <p:spPr>
          <a:xfrm>
            <a:off x="6877440" y="8319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400" name="CustomShape 4"/>
          <p:cNvSpPr/>
          <p:nvPr/>
        </p:nvSpPr>
        <p:spPr>
          <a:xfrm>
            <a:off x="7408800" y="14083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401" name="CustomShape 5"/>
          <p:cNvSpPr/>
          <p:nvPr/>
        </p:nvSpPr>
        <p:spPr>
          <a:xfrm>
            <a:off x="4523760" y="13737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402" name="CustomShape 6"/>
          <p:cNvSpPr/>
          <p:nvPr/>
        </p:nvSpPr>
        <p:spPr>
          <a:xfrm>
            <a:off x="7467120" y="35028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403" name="CustomShape 7"/>
          <p:cNvSpPr/>
          <p:nvPr/>
        </p:nvSpPr>
        <p:spPr>
          <a:xfrm>
            <a:off x="4573080" y="214524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404" name="CustomShape 8"/>
          <p:cNvSpPr/>
          <p:nvPr/>
        </p:nvSpPr>
        <p:spPr>
          <a:xfrm>
            <a:off x="4534920" y="2689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405" name="CustomShape 9"/>
          <p:cNvSpPr/>
          <p:nvPr/>
        </p:nvSpPr>
        <p:spPr>
          <a:xfrm>
            <a:off x="5927400" y="93780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406" name="CustomShape 10"/>
          <p:cNvSpPr/>
          <p:nvPr/>
        </p:nvSpPr>
        <p:spPr>
          <a:xfrm>
            <a:off x="6751800" y="149364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407" name="CustomShape 11"/>
          <p:cNvSpPr/>
          <p:nvPr/>
        </p:nvSpPr>
        <p:spPr>
          <a:xfrm>
            <a:off x="5791320" y="16560"/>
            <a:ext cx="333360" cy="33336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</p:sp>
      <p:sp>
        <p:nvSpPr>
          <p:cNvPr id="408" name="CustomShape 12"/>
          <p:cNvSpPr/>
          <p:nvPr/>
        </p:nvSpPr>
        <p:spPr>
          <a:xfrm>
            <a:off x="6216480" y="4651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409" name="CustomShape 13"/>
          <p:cNvSpPr/>
          <p:nvPr/>
        </p:nvSpPr>
        <p:spPr>
          <a:xfrm>
            <a:off x="8040240" y="14090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410" name="CustomShape 14"/>
          <p:cNvSpPr/>
          <p:nvPr/>
        </p:nvSpPr>
        <p:spPr>
          <a:xfrm>
            <a:off x="7909200" y="19940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411" name="CustomShape 15"/>
          <p:cNvSpPr/>
          <p:nvPr/>
        </p:nvSpPr>
        <p:spPr>
          <a:xfrm>
            <a:off x="5497560" y="30686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412" name="CustomShape 16"/>
          <p:cNvSpPr/>
          <p:nvPr/>
        </p:nvSpPr>
        <p:spPr>
          <a:xfrm>
            <a:off x="5181120" y="16603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413" name="CustomShape 17"/>
          <p:cNvSpPr/>
          <p:nvPr/>
        </p:nvSpPr>
        <p:spPr>
          <a:xfrm>
            <a:off x="5414760" y="120276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414" name="CustomShape 18"/>
          <p:cNvSpPr/>
          <p:nvPr/>
        </p:nvSpPr>
        <p:spPr>
          <a:xfrm>
            <a:off x="6137640" y="21661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415" name="CustomShape 19"/>
          <p:cNvSpPr/>
          <p:nvPr/>
        </p:nvSpPr>
        <p:spPr>
          <a:xfrm>
            <a:off x="11876400" y="-122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416" name="CustomShape 20"/>
          <p:cNvSpPr/>
          <p:nvPr/>
        </p:nvSpPr>
        <p:spPr>
          <a:xfrm>
            <a:off x="6440400" y="11599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417" name="CustomShape 21"/>
          <p:cNvSpPr/>
          <p:nvPr/>
        </p:nvSpPr>
        <p:spPr>
          <a:xfrm>
            <a:off x="11980800" y="268920"/>
            <a:ext cx="251640" cy="251640"/>
          </a:xfrm>
          <a:prstGeom prst="ellipse">
            <a:avLst/>
          </a:prstGeom>
          <a:pattFill prst="openDmnd">
            <a:fgClr>
              <a:srgbClr val="ffffff"/>
            </a:fgClr>
            <a:bgClr>
              <a:srgbClr val="000000"/>
            </a:bgClr>
          </a:pattFill>
          <a:ln/>
        </p:spPr>
        <p:style>
          <a:lnRef idx="2">
            <a:schemeClr val="accent2">
              <a:shade val="50000"/>
            </a:schemeClr>
          </a:lnRef>
          <a:fillRef idx="1003">
            <a:schemeClr val="lt1"/>
          </a:fillRef>
          <a:effectRef idx="0">
            <a:schemeClr val="accent2"/>
          </a:effectRef>
          <a:fontRef idx="minor"/>
        </p:style>
      </p:sp>
      <p:sp>
        <p:nvSpPr>
          <p:cNvPr id="418" name="CustomShape 22"/>
          <p:cNvSpPr/>
          <p:nvPr/>
        </p:nvSpPr>
        <p:spPr>
          <a:xfrm>
            <a:off x="198360" y="4761720"/>
            <a:ext cx="11677680" cy="1431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"/>
              </a:rPr>
              <a:t>CALCIO D’ANGOLO BATTUTO </a:t>
            </a:r>
            <a:endParaRPr b="0" lang="en-US" sz="4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"/>
              </a:rPr>
              <a:t>ALLA DESTRA DELL’ATTACCO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19" name="CustomShape 23"/>
          <p:cNvSpPr/>
          <p:nvPr/>
        </p:nvSpPr>
        <p:spPr>
          <a:xfrm>
            <a:off x="2696040" y="683640"/>
            <a:ext cx="884160" cy="238464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0" name="CustomShape 24"/>
          <p:cNvSpPr/>
          <p:nvPr/>
        </p:nvSpPr>
        <p:spPr>
          <a:xfrm>
            <a:off x="2971440" y="1816200"/>
            <a:ext cx="333360" cy="333360"/>
          </a:xfrm>
          <a:prstGeom prst="ellipse">
            <a:avLst/>
          </a:prstGeom>
          <a:solidFill>
            <a:schemeClr val="tx1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/>
        </p:style>
      </p:sp>
    </p:spTree>
  </p:cSld>
  <mc:AlternateContent>
    <mc:Choice Requires="p14">
      <p:transition spd="slow" p14:dur="1300"/>
    </mc:Choice>
    <mc:Fallback>
      <p:transition spd="slow"/>
    </mc:Fallback>
  </mc:AlternateContent>
  <p:timing>
    <p:tnLst>
      <p:par>
        <p:cTn id="335" dur="indefinite" restart="never" nodeType="tmRoot">
          <p:childTnLst>
            <p:seq>
              <p:cTn id="336" dur="indefinite" nodeType="mainSeq">
                <p:childTnLst>
                  <p:par>
                    <p:cTn id="337" fill="hold">
                      <p:stCondLst>
                        <p:cond delay="0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nodeType="withEffect" fill="hold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1" dur="5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2" dur="5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3" nodeType="with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345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>
                            <p:stCondLst>
                              <p:cond delay="500"/>
                            </p:stCondLst>
                            <p:childTnLst>
                              <p:par>
                                <p:cTn id="347" nodeType="after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349" dur="5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>
            <a:alphaModFix amt="25000"/>
          </a:blip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194760" y="1092240"/>
            <a:ext cx="11887200" cy="697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it-IT" sz="4400" spc="-1" strike="noStrike">
                <a:solidFill>
                  <a:srgbClr val="ff0000"/>
                </a:solidFill>
                <a:latin typeface="Calibri"/>
              </a:rPr>
              <a:t>NON ESISTE UNO SCHEMA PREFISSATO</a:t>
            </a:r>
            <a:endParaRPr b="0" lang="en-US" sz="4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4400" spc="-1" strike="noStrike" u="sng" cap="all">
                <a:solidFill>
                  <a:srgbClr val="000000"/>
                </a:solidFill>
                <a:uFillTx/>
                <a:latin typeface="Calibri"/>
              </a:rPr>
              <a:t>Ma la base è sempre la diagonale </a:t>
            </a:r>
            <a:endParaRPr b="0" lang="en-US" sz="4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4400" spc="-1" strike="noStrike" u="sng" cap="all">
                <a:solidFill>
                  <a:srgbClr val="000000"/>
                </a:solidFill>
                <a:uFillTx/>
                <a:latin typeface="Calibri"/>
              </a:rPr>
              <a:t>con pallone ed assistenti a dx</a:t>
            </a:r>
            <a:endParaRPr b="0" lang="en-US" sz="4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4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Calibri"/>
              </a:rPr>
              <a:t>LA FINALITA’ DELLO SPOSTAMENTO E’ LA RICERCA COSTANTE DELLA MIGLIORE POSIZIONE PER VALUTARE</a:t>
            </a:r>
            <a:endParaRPr b="0" lang="en-US" sz="4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4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6000" spc="-1" strike="noStrike">
                <a:solidFill>
                  <a:srgbClr val="0000ff"/>
                </a:solidFill>
                <a:latin typeface="Calibri"/>
              </a:rPr>
              <a:t>PROXIMITY - BETWEEN</a:t>
            </a:r>
            <a:endParaRPr b="0" lang="en-US" sz="6000" spc="-1" strike="noStrike">
              <a:latin typeface="Arial"/>
            </a:endParaRPr>
          </a:p>
        </p:txBody>
      </p:sp>
      <p:pic>
        <p:nvPicPr>
          <p:cNvPr id="133" name="Immagine 5" descr=""/>
          <p:cNvPicPr/>
          <p:nvPr/>
        </p:nvPicPr>
        <p:blipFill>
          <a:blip r:embed="rId2"/>
          <a:stretch/>
        </p:blipFill>
        <p:spPr>
          <a:xfrm>
            <a:off x="7883280" y="56160"/>
            <a:ext cx="4199040" cy="1031760"/>
          </a:xfrm>
          <a:prstGeom prst="rect">
            <a:avLst/>
          </a:prstGeom>
          <a:ln w="0">
            <a:noFill/>
          </a:ln>
        </p:spPr>
      </p:pic>
      <p:sp>
        <p:nvSpPr>
          <p:cNvPr id="134" name="CustomShape 2"/>
          <p:cNvSpPr/>
          <p:nvPr/>
        </p:nvSpPr>
        <p:spPr>
          <a:xfrm>
            <a:off x="839520" y="344880"/>
            <a:ext cx="3867120" cy="1308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4000" spc="-1" strike="noStrike">
                <a:solidFill>
                  <a:srgbClr val="000000"/>
                </a:solidFill>
                <a:latin typeface="Calibri"/>
              </a:rPr>
              <a:t>SPOSTAMENTO</a:t>
            </a:r>
            <a:endParaRPr b="0" lang="en-US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13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fill="hold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1" name="Immagine 1" descr=""/>
          <p:cNvPicPr/>
          <p:nvPr/>
        </p:nvPicPr>
        <p:blipFill>
          <a:blip r:embed="rId1"/>
          <a:stretch/>
        </p:blipFill>
        <p:spPr>
          <a:xfrm>
            <a:off x="-5760" y="16560"/>
            <a:ext cx="12227400" cy="6841080"/>
          </a:xfrm>
          <a:prstGeom prst="rect">
            <a:avLst/>
          </a:prstGeom>
          <a:ln w="0">
            <a:noFill/>
          </a:ln>
        </p:spPr>
      </p:pic>
      <p:sp>
        <p:nvSpPr>
          <p:cNvPr id="422" name="CustomShape 1"/>
          <p:cNvSpPr/>
          <p:nvPr/>
        </p:nvSpPr>
        <p:spPr>
          <a:xfrm>
            <a:off x="5927400" y="16603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423" name="CustomShape 2"/>
          <p:cNvSpPr/>
          <p:nvPr/>
        </p:nvSpPr>
        <p:spPr>
          <a:xfrm>
            <a:off x="5081040" y="8319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424" name="CustomShape 3"/>
          <p:cNvSpPr/>
          <p:nvPr/>
        </p:nvSpPr>
        <p:spPr>
          <a:xfrm>
            <a:off x="6877440" y="8319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425" name="CustomShape 4"/>
          <p:cNvSpPr/>
          <p:nvPr/>
        </p:nvSpPr>
        <p:spPr>
          <a:xfrm>
            <a:off x="7408800" y="14083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426" name="CustomShape 5"/>
          <p:cNvSpPr/>
          <p:nvPr/>
        </p:nvSpPr>
        <p:spPr>
          <a:xfrm>
            <a:off x="4523760" y="13737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427" name="CustomShape 6"/>
          <p:cNvSpPr/>
          <p:nvPr/>
        </p:nvSpPr>
        <p:spPr>
          <a:xfrm>
            <a:off x="7467120" y="35028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428" name="CustomShape 7"/>
          <p:cNvSpPr/>
          <p:nvPr/>
        </p:nvSpPr>
        <p:spPr>
          <a:xfrm>
            <a:off x="4573080" y="214524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429" name="CustomShape 8"/>
          <p:cNvSpPr/>
          <p:nvPr/>
        </p:nvSpPr>
        <p:spPr>
          <a:xfrm>
            <a:off x="4534920" y="2689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430" name="CustomShape 9"/>
          <p:cNvSpPr/>
          <p:nvPr/>
        </p:nvSpPr>
        <p:spPr>
          <a:xfrm>
            <a:off x="5927400" y="93780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431" name="CustomShape 10"/>
          <p:cNvSpPr/>
          <p:nvPr/>
        </p:nvSpPr>
        <p:spPr>
          <a:xfrm>
            <a:off x="6751800" y="149364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432" name="CustomShape 11"/>
          <p:cNvSpPr/>
          <p:nvPr/>
        </p:nvSpPr>
        <p:spPr>
          <a:xfrm>
            <a:off x="5791320" y="16560"/>
            <a:ext cx="333360" cy="33336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</p:sp>
      <p:sp>
        <p:nvSpPr>
          <p:cNvPr id="433" name="CustomShape 12"/>
          <p:cNvSpPr/>
          <p:nvPr/>
        </p:nvSpPr>
        <p:spPr>
          <a:xfrm>
            <a:off x="6216480" y="4651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434" name="CustomShape 13"/>
          <p:cNvSpPr/>
          <p:nvPr/>
        </p:nvSpPr>
        <p:spPr>
          <a:xfrm>
            <a:off x="7792920" y="9860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435" name="CustomShape 14"/>
          <p:cNvSpPr/>
          <p:nvPr/>
        </p:nvSpPr>
        <p:spPr>
          <a:xfrm>
            <a:off x="7253640" y="19940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436" name="CustomShape 15"/>
          <p:cNvSpPr/>
          <p:nvPr/>
        </p:nvSpPr>
        <p:spPr>
          <a:xfrm>
            <a:off x="5497560" y="30686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437" name="CustomShape 16"/>
          <p:cNvSpPr/>
          <p:nvPr/>
        </p:nvSpPr>
        <p:spPr>
          <a:xfrm>
            <a:off x="5181120" y="16603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438" name="CustomShape 17"/>
          <p:cNvSpPr/>
          <p:nvPr/>
        </p:nvSpPr>
        <p:spPr>
          <a:xfrm>
            <a:off x="5414760" y="120276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439" name="CustomShape 18"/>
          <p:cNvSpPr/>
          <p:nvPr/>
        </p:nvSpPr>
        <p:spPr>
          <a:xfrm>
            <a:off x="6137640" y="21661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440" name="CustomShape 19"/>
          <p:cNvSpPr/>
          <p:nvPr/>
        </p:nvSpPr>
        <p:spPr>
          <a:xfrm>
            <a:off x="11899080" y="518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441" name="CustomShape 20"/>
          <p:cNvSpPr/>
          <p:nvPr/>
        </p:nvSpPr>
        <p:spPr>
          <a:xfrm>
            <a:off x="6440400" y="11599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442" name="CustomShape 21"/>
          <p:cNvSpPr/>
          <p:nvPr/>
        </p:nvSpPr>
        <p:spPr>
          <a:xfrm>
            <a:off x="11899080" y="268920"/>
            <a:ext cx="251640" cy="251640"/>
          </a:xfrm>
          <a:prstGeom prst="ellipse">
            <a:avLst/>
          </a:prstGeom>
          <a:pattFill prst="openDmnd">
            <a:fgClr>
              <a:srgbClr val="ffffff"/>
            </a:fgClr>
            <a:bgClr>
              <a:srgbClr val="000000"/>
            </a:bgClr>
          </a:pattFill>
          <a:ln/>
        </p:spPr>
        <p:style>
          <a:lnRef idx="2">
            <a:schemeClr val="accent2">
              <a:shade val="50000"/>
            </a:schemeClr>
          </a:lnRef>
          <a:fillRef idx="1003">
            <a:schemeClr val="lt1"/>
          </a:fillRef>
          <a:effectRef idx="0">
            <a:schemeClr val="accent2"/>
          </a:effectRef>
          <a:fontRef idx="minor"/>
        </p:style>
      </p:sp>
      <p:sp>
        <p:nvSpPr>
          <p:cNvPr id="443" name="CustomShape 22"/>
          <p:cNvSpPr/>
          <p:nvPr/>
        </p:nvSpPr>
        <p:spPr>
          <a:xfrm>
            <a:off x="40680" y="3861000"/>
            <a:ext cx="12191760" cy="319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"/>
              </a:rPr>
              <a:t>CALCIO D’ANGOLO BATTUTO </a:t>
            </a:r>
            <a:endParaRPr b="0" lang="en-US" sz="4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"/>
              </a:rPr>
              <a:t>ALLA DESTRA DELL’ATTACCO</a:t>
            </a:r>
            <a:endParaRPr b="0" lang="en-US" sz="4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(ECCEZIONE SE BATTUTO VELOCEMENTE </a:t>
            </a:r>
            <a:endParaRPr b="0" lang="en-US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CON AE CHE SI TROVA IN ZONA PER EFFETTO DELLO SPOSTAMENTO)</a:t>
            </a:r>
            <a:endParaRPr b="0" lang="en-US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44" name="CustomShape 23"/>
          <p:cNvSpPr/>
          <p:nvPr/>
        </p:nvSpPr>
        <p:spPr>
          <a:xfrm>
            <a:off x="8357400" y="1408320"/>
            <a:ext cx="884160" cy="171072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5" name="CustomShape 24"/>
          <p:cNvSpPr/>
          <p:nvPr/>
        </p:nvSpPr>
        <p:spPr>
          <a:xfrm>
            <a:off x="8632440" y="1926720"/>
            <a:ext cx="333360" cy="333360"/>
          </a:xfrm>
          <a:prstGeom prst="ellipse">
            <a:avLst/>
          </a:prstGeom>
          <a:solidFill>
            <a:schemeClr val="tx1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/>
        </p:style>
      </p:sp>
    </p:spTree>
  </p:cSld>
  <mc:AlternateContent>
    <mc:Choice Requires="p14">
      <p:transition spd="slow" p14:dur="1300"/>
    </mc:Choice>
    <mc:Fallback>
      <p:transition spd="slow"/>
    </mc:Fallback>
  </mc:AlternateContent>
  <p:timing>
    <p:tnLst>
      <p:par>
        <p:cTn id="350" dur="indefinite" restart="never" nodeType="tmRoot">
          <p:childTnLst>
            <p:seq>
              <p:cTn id="351" dur="indefinite" nodeType="mainSeq">
                <p:childTnLst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nodeType="clickEffect" fill="hold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6" dur="500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7" dur="500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8" nodeType="with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360" dur="5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500"/>
                            </p:stCondLst>
                            <p:childTnLst>
                              <p:par>
                                <p:cTn id="362" nodeType="after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364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>
            <a:alphaModFix amt="25000"/>
          </a:blip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135000" y="1092240"/>
            <a:ext cx="11826720" cy="5268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Tendenzialmente lo spostamento deve modularsi per il soddisfacimento di due priorità: proximity e between.  Tali concetti però non sono per il CRA Lombardia una novità, li abbiamo sempre richiesti </a:t>
            </a:r>
            <a:endParaRPr b="0" lang="en-US" sz="3200" spc="-1" strike="noStrike">
              <a:latin typeface="Arial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Agli Arbitri di tutte le categorie, per quanto sopra esposto, chiediamo  </a:t>
            </a:r>
            <a:r>
              <a:rPr b="1" lang="it-IT" sz="3200" spc="-1" strike="noStrike" u="sng">
                <a:solidFill>
                  <a:srgbClr val="ff0000"/>
                </a:solidFill>
                <a:uFillTx/>
                <a:latin typeface="Calibri"/>
              </a:rPr>
              <a:t>GENEROSITA’ ATLETICA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 con un possibile impatto in sede di team work sulla segnalazione dei falli da parte degli AA ufficiali nel caso di spostamento a dx da parte dell’AE nella zona dell’AA di turno  </a:t>
            </a:r>
            <a:endParaRPr b="0" lang="en-US" sz="32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32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3200" spc="-1" strike="noStrike">
              <a:latin typeface="Arial"/>
            </a:endParaRPr>
          </a:p>
        </p:txBody>
      </p:sp>
      <p:pic>
        <p:nvPicPr>
          <p:cNvPr id="136" name="Immagine 5" descr=""/>
          <p:cNvPicPr/>
          <p:nvPr/>
        </p:nvPicPr>
        <p:blipFill>
          <a:blip r:embed="rId2"/>
          <a:stretch/>
        </p:blipFill>
        <p:spPr>
          <a:xfrm>
            <a:off x="7883280" y="56160"/>
            <a:ext cx="4199040" cy="1031760"/>
          </a:xfrm>
          <a:prstGeom prst="rect">
            <a:avLst/>
          </a:prstGeom>
          <a:ln w="0">
            <a:noFill/>
          </a:ln>
        </p:spPr>
      </p:pic>
      <p:sp>
        <p:nvSpPr>
          <p:cNvPr id="137" name="CustomShape 2"/>
          <p:cNvSpPr/>
          <p:nvPr/>
        </p:nvSpPr>
        <p:spPr>
          <a:xfrm>
            <a:off x="839520" y="344880"/>
            <a:ext cx="3867120" cy="1308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4000" spc="-1" strike="noStrike">
                <a:solidFill>
                  <a:srgbClr val="000000"/>
                </a:solidFill>
                <a:latin typeface="Calibri"/>
              </a:rPr>
              <a:t>SPOSTAMENTO</a:t>
            </a:r>
            <a:endParaRPr b="0" lang="en-US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1300"/>
    </mc:Choice>
    <mc:Fallback>
      <p:transition spd="slow"/>
    </mc:Fallback>
  </mc:AlternateContent>
  <p:timing>
    <p:tnLst>
      <p:par>
        <p:cTn id="33" dur="indefinite" restart="never" nodeType="tmRoot">
          <p:childTnLst>
            <p:seq>
              <p:cTn id="34" dur="indefinite" nodeType="mainSeq">
                <p:childTnLst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9" dur="500" fill="hold"/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" dur="500" fill="hold"/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fill="hold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" dur="500" fill="hold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500" fill="hold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>
            <a:alphaModFix amt="25000"/>
          </a:blip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149760" y="1116720"/>
            <a:ext cx="11811960" cy="631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Ricordarsi che lo spostamento è solo uno strumento da utilizzare al meglio e non fine a sé stesso: pertanto, eventuali presunte imperfezioni senza ricadute sul “quadro” 1 non avranno un peso significativo sul voto da attribuire, soprattutto se occasionali. In altre parole, il </a:t>
            </a:r>
            <a:r>
              <a:rPr b="0" lang="it-IT" sz="3200" spc="-1" strike="noStrike" u="sng">
                <a:solidFill>
                  <a:srgbClr val="000000"/>
                </a:solidFill>
                <a:uFillTx/>
                <a:latin typeface="Calibri"/>
              </a:rPr>
              <a:t>solo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 spostamento non idoneo non può determinare una valutazione di «non qualità» della prestazione arbitrale</a:t>
            </a:r>
            <a:endParaRPr b="0" lang="en-US" sz="32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32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3200" spc="-1" strike="noStrike">
              <a:latin typeface="Arial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Ingressi nelle aree di rigore…… </a:t>
            </a:r>
            <a:endParaRPr b="0" lang="en-US" sz="32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32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32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3200" spc="-1" strike="noStrike">
              <a:latin typeface="Arial"/>
            </a:endParaRPr>
          </a:p>
        </p:txBody>
      </p:sp>
      <p:pic>
        <p:nvPicPr>
          <p:cNvPr id="139" name="Immagine 5" descr=""/>
          <p:cNvPicPr/>
          <p:nvPr/>
        </p:nvPicPr>
        <p:blipFill>
          <a:blip r:embed="rId2"/>
          <a:stretch/>
        </p:blipFill>
        <p:spPr>
          <a:xfrm>
            <a:off x="7883280" y="56160"/>
            <a:ext cx="4199040" cy="1031760"/>
          </a:xfrm>
          <a:prstGeom prst="rect">
            <a:avLst/>
          </a:prstGeom>
          <a:ln w="0">
            <a:noFill/>
          </a:ln>
        </p:spPr>
      </p:pic>
      <p:sp>
        <p:nvSpPr>
          <p:cNvPr id="140" name="CustomShape 2"/>
          <p:cNvSpPr/>
          <p:nvPr/>
        </p:nvSpPr>
        <p:spPr>
          <a:xfrm>
            <a:off x="839520" y="344880"/>
            <a:ext cx="3867120" cy="1308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4000" spc="-1" strike="noStrike">
                <a:solidFill>
                  <a:srgbClr val="000000"/>
                </a:solidFill>
                <a:latin typeface="Calibri"/>
              </a:rPr>
              <a:t>SPOSTAMENTO</a:t>
            </a:r>
            <a:endParaRPr b="0" lang="en-US" sz="4000" spc="-1" strike="noStrike">
              <a:latin typeface="Arial"/>
            </a:endParaRPr>
          </a:p>
        </p:txBody>
      </p:sp>
      <p:pic>
        <p:nvPicPr>
          <p:cNvPr id="141" name="Immagine 3" descr=""/>
          <p:cNvPicPr/>
          <p:nvPr/>
        </p:nvPicPr>
        <p:blipFill>
          <a:blip r:embed="rId3"/>
          <a:stretch/>
        </p:blipFill>
        <p:spPr>
          <a:xfrm>
            <a:off x="5789160" y="4452120"/>
            <a:ext cx="2093760" cy="1288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1300"/>
    </mc:Choice>
    <mc:Fallback>
      <p:transition spd="slow"/>
    </mc:Fallback>
  </mc:AlternateContent>
  <p:timing>
    <p:tnLst>
      <p:par>
        <p:cTn id="47" dur="indefinite" restart="never" nodeType="tmRoot">
          <p:childTnLst>
            <p:seq>
              <p:cTn id="48" dur="indefinite" nodeType="mainSeq">
                <p:childTnLst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53" dur="500"/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nodeType="click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58" dur="500"/>
                                        <p:tgtEl>
                                          <p:spTgt spid="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nodeType="after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62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>
            <a:alphaModFix amt="25000"/>
          </a:blip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104760" y="1287000"/>
            <a:ext cx="11673720" cy="601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</a:pPr>
            <a:r>
              <a:rPr b="1" lang="it-IT" sz="3600" spc="-1" strike="noStrike" u="sng">
                <a:solidFill>
                  <a:srgbClr val="0000ff"/>
                </a:solidFill>
                <a:uFillTx/>
                <a:latin typeface="Calibri"/>
              </a:rPr>
              <a:t>Calcio d’angolo</a:t>
            </a:r>
            <a:r>
              <a:rPr b="1" lang="it-IT" sz="3600" spc="-1" strike="noStrike">
                <a:solidFill>
                  <a:srgbClr val="0000ff"/>
                </a:solidFill>
                <a:latin typeface="Calibri"/>
              </a:rPr>
              <a:t>: </a:t>
            </a:r>
            <a:endParaRPr b="0" lang="en-US" sz="3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36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buClr>
                <a:srgbClr val="0000ff"/>
              </a:buClr>
              <a:buFont typeface="Wingdings" charset="2"/>
              <a:buChar char=""/>
            </a:pPr>
            <a:r>
              <a:rPr b="1" lang="it-IT" sz="3600" spc="-1" strike="noStrike">
                <a:solidFill>
                  <a:srgbClr val="0000ff"/>
                </a:solidFill>
                <a:latin typeface="Calibri"/>
              </a:rPr>
              <a:t>con AA di parte </a:t>
            </a:r>
            <a:r>
              <a:rPr b="1" lang="it-IT" sz="3600" spc="-1" strike="noStrike" u="sng">
                <a:solidFill>
                  <a:srgbClr val="0000ff"/>
                </a:solidFill>
                <a:uFillTx/>
                <a:latin typeface="Calibri"/>
              </a:rPr>
              <a:t>sempre</a:t>
            </a:r>
            <a:r>
              <a:rPr b="1" lang="it-IT" sz="3600" spc="-1" strike="noStrike">
                <a:solidFill>
                  <a:srgbClr val="0000ff"/>
                </a:solidFill>
                <a:latin typeface="Calibri"/>
              </a:rPr>
              <a:t> dalla parte opposta all’area d’angolo da cui viene battuto il calcio d’angolo indipendentemente dal fatto che si voltino le spalle all’AA di parte</a:t>
            </a:r>
            <a:endParaRPr b="0" lang="en-US" sz="3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36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buClr>
                <a:srgbClr val="0000ff"/>
              </a:buClr>
              <a:buFont typeface="Wingdings" charset="2"/>
              <a:buChar char=""/>
            </a:pPr>
            <a:r>
              <a:rPr b="1" lang="it-IT" sz="3600" spc="-1" strike="noStrike" u="sng">
                <a:solidFill>
                  <a:srgbClr val="0000ff"/>
                </a:solidFill>
                <a:uFillTx/>
                <a:latin typeface="Calibri"/>
              </a:rPr>
              <a:t>Eccezione</a:t>
            </a:r>
            <a:r>
              <a:rPr b="1" lang="it-IT" sz="3600" spc="-1" strike="noStrike">
                <a:solidFill>
                  <a:srgbClr val="0000ff"/>
                </a:solidFill>
                <a:latin typeface="Calibri"/>
              </a:rPr>
              <a:t>: calcio d’angolo battuto velocemente con AE già da quella parte del terreno di gioco per effetto dello spostamento adottato</a:t>
            </a:r>
            <a:endParaRPr b="0" lang="en-US" sz="3600" spc="-1" strike="noStrike">
              <a:latin typeface="Arial"/>
            </a:endParaRPr>
          </a:p>
        </p:txBody>
      </p:sp>
      <p:pic>
        <p:nvPicPr>
          <p:cNvPr id="143" name="Immagine 5" descr=""/>
          <p:cNvPicPr/>
          <p:nvPr/>
        </p:nvPicPr>
        <p:blipFill>
          <a:blip r:embed="rId2"/>
          <a:stretch/>
        </p:blipFill>
        <p:spPr>
          <a:xfrm>
            <a:off x="7883280" y="56160"/>
            <a:ext cx="4199040" cy="1031760"/>
          </a:xfrm>
          <a:prstGeom prst="rect">
            <a:avLst/>
          </a:prstGeom>
          <a:ln w="0">
            <a:noFill/>
          </a:ln>
        </p:spPr>
      </p:pic>
      <p:sp>
        <p:nvSpPr>
          <p:cNvPr id="144" name="CustomShape 2"/>
          <p:cNvSpPr/>
          <p:nvPr/>
        </p:nvSpPr>
        <p:spPr>
          <a:xfrm>
            <a:off x="1124280" y="404640"/>
            <a:ext cx="5590800" cy="1430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Calibri"/>
              </a:rPr>
              <a:t>POSIZIONAMENTI</a:t>
            </a:r>
            <a:endParaRPr b="0" lang="en-US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1300"/>
    </mc:Choice>
    <mc:Fallback>
      <p:transition spd="slow"/>
    </mc:Fallback>
  </mc:AlternateContent>
  <p:timing>
    <p:tnLst>
      <p:par>
        <p:cTn id="63" dur="indefinite" restart="never" nodeType="tmRoot">
          <p:childTnLst>
            <p:seq>
              <p:cTn id="64" dur="indefinite" nodeType="mainSeq">
                <p:childTnLst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clickEffect" fill="hold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9" dur="500" fill="hold"/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0" dur="500" fill="hold"/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5" dur="500" fill="hold"/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6" dur="500" fill="hold"/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nodeType="clickEffect" fill="hold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1" dur="500" fill="hold"/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2" dur="500" fill="hold"/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>
            <a:alphaModFix amt="25000"/>
          </a:blip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225000" y="1092240"/>
            <a:ext cx="11721960" cy="4920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it-IT" sz="3600" spc="-1" strike="noStrike" u="sng">
                <a:solidFill>
                  <a:srgbClr val="0000ff"/>
                </a:solidFill>
                <a:uFillTx/>
                <a:latin typeface="Calibri"/>
              </a:rPr>
              <a:t>Calci di punizione</a:t>
            </a:r>
            <a:r>
              <a:rPr b="1" lang="it-IT" sz="3600" spc="-1" strike="noStrike">
                <a:solidFill>
                  <a:srgbClr val="0000ff"/>
                </a:solidFill>
                <a:latin typeface="Calibri"/>
              </a:rPr>
              <a:t>: </a:t>
            </a:r>
            <a:r>
              <a:rPr b="0" lang="it-IT" sz="3600" spc="-1" strike="noStrike">
                <a:solidFill>
                  <a:srgbClr val="0000ff"/>
                </a:solidFill>
                <a:latin typeface="Calibri"/>
              </a:rPr>
              <a:t>si devono soddisfare le varie </a:t>
            </a:r>
            <a:r>
              <a:rPr b="1" lang="it-IT" sz="3600" spc="-1" strike="noStrike">
                <a:solidFill>
                  <a:srgbClr val="0000ff"/>
                </a:solidFill>
                <a:latin typeface="Calibri"/>
              </a:rPr>
              <a:t>priorità </a:t>
            </a:r>
            <a:r>
              <a:rPr b="0" lang="it-IT" sz="3600" spc="-1" strike="noStrike">
                <a:solidFill>
                  <a:srgbClr val="0000ff"/>
                </a:solidFill>
                <a:latin typeface="Calibri"/>
              </a:rPr>
              <a:t>prestando particolare attenzione man mano che ci si avvicina al </a:t>
            </a:r>
            <a:r>
              <a:rPr b="1" lang="it-IT" sz="3600" spc="-1" strike="noStrike">
                <a:solidFill>
                  <a:srgbClr val="0000ff"/>
                </a:solidFill>
                <a:latin typeface="Calibri"/>
              </a:rPr>
              <a:t>limite dell’area di rigore </a:t>
            </a:r>
            <a:r>
              <a:rPr b="0" lang="it-IT" sz="3600" spc="-1" strike="noStrike">
                <a:solidFill>
                  <a:srgbClr val="0000ff"/>
                </a:solidFill>
                <a:latin typeface="Calibri"/>
              </a:rPr>
              <a:t>verso la quale viene battuto il calcio di punizione:</a:t>
            </a:r>
            <a:endParaRPr b="0" lang="en-US" sz="36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buClr>
                <a:srgbClr val="0000ff"/>
              </a:buClr>
              <a:buFont typeface="Arial"/>
              <a:buChar char="•"/>
            </a:pPr>
            <a:r>
              <a:rPr b="1" lang="it-IT" sz="3600" spc="-1" strike="noStrike">
                <a:solidFill>
                  <a:srgbClr val="0000ff"/>
                </a:solidFill>
                <a:latin typeface="Calibri"/>
              </a:rPr>
              <a:t>la barriera in area/fuori area </a:t>
            </a:r>
            <a:endParaRPr b="0" lang="en-US" sz="36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buClr>
                <a:srgbClr val="0000ff"/>
              </a:buClr>
              <a:buFont typeface="Arial"/>
              <a:buChar char="•"/>
            </a:pPr>
            <a:r>
              <a:rPr b="1" lang="it-IT" sz="3600" spc="-1" strike="noStrike">
                <a:solidFill>
                  <a:srgbClr val="0000ff"/>
                </a:solidFill>
                <a:latin typeface="Calibri"/>
              </a:rPr>
              <a:t>la formazione di coppie in area </a:t>
            </a:r>
            <a:endParaRPr b="0" lang="en-US" sz="36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buClr>
                <a:srgbClr val="0000ff"/>
              </a:buClr>
              <a:buFont typeface="Arial"/>
              <a:buChar char="•"/>
            </a:pPr>
            <a:r>
              <a:rPr b="1" lang="it-IT" sz="3600" spc="-1" strike="noStrike">
                <a:solidFill>
                  <a:srgbClr val="0000ff"/>
                </a:solidFill>
                <a:latin typeface="Calibri"/>
              </a:rPr>
              <a:t>il fuorigioco</a:t>
            </a:r>
            <a:endParaRPr b="0" lang="en-US" sz="3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3600" spc="-1" strike="noStrike">
              <a:latin typeface="Arial"/>
            </a:endParaRPr>
          </a:p>
        </p:txBody>
      </p:sp>
      <p:pic>
        <p:nvPicPr>
          <p:cNvPr id="146" name="Immagine 5" descr=""/>
          <p:cNvPicPr/>
          <p:nvPr/>
        </p:nvPicPr>
        <p:blipFill>
          <a:blip r:embed="rId2"/>
          <a:stretch/>
        </p:blipFill>
        <p:spPr>
          <a:xfrm>
            <a:off x="7883280" y="56160"/>
            <a:ext cx="4199040" cy="1031760"/>
          </a:xfrm>
          <a:prstGeom prst="rect">
            <a:avLst/>
          </a:prstGeom>
          <a:ln w="0">
            <a:noFill/>
          </a:ln>
        </p:spPr>
      </p:pic>
      <p:sp>
        <p:nvSpPr>
          <p:cNvPr id="147" name="CustomShape 2"/>
          <p:cNvSpPr/>
          <p:nvPr/>
        </p:nvSpPr>
        <p:spPr>
          <a:xfrm>
            <a:off x="1124280" y="404640"/>
            <a:ext cx="5590800" cy="1430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Calibri"/>
              </a:rPr>
              <a:t>POSIZIONAMENTI</a:t>
            </a:r>
            <a:endParaRPr b="0" lang="en-US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1300"/>
    </mc:Choice>
    <mc:Fallback>
      <p:transition spd="slow"/>
    </mc:Fallback>
  </mc:AlternateContent>
  <p:timing>
    <p:tnLst>
      <p:par>
        <p:cTn id="83" dur="indefinite" restart="never" nodeType="tmRoot">
          <p:childTnLst>
            <p:seq>
              <p:cTn id="84" dur="indefinite" nodeType="mainSeq">
                <p:childTnLst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nodeType="clickEffect" fill="hold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9" dur="500" fill="hold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0" dur="500" fill="hold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nodeType="clickEffect" fill="hold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5" dur="500" fill="hold"/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6" dur="500" fill="hold"/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nodeType="clickEffect" fill="hold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1" dur="500" fill="hold"/>
                                        <p:tgtEl>
                                          <p:spTgt spid="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2" dur="500" fill="hold"/>
                                        <p:tgtEl>
                                          <p:spTgt spid="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nodeType="clickEffect" fill="hold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7" dur="500" fill="hold"/>
                                        <p:tgtEl>
                                          <p:spTgt spid="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8" dur="500" fill="hold"/>
                                        <p:tgtEl>
                                          <p:spTgt spid="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279720" y="3847680"/>
            <a:ext cx="11854800" cy="2102760"/>
          </a:xfrm>
          <a:prstGeom prst="rect">
            <a:avLst/>
          </a:prstGeom>
          <a:noFill/>
          <a:ln w="0">
            <a:noFill/>
          </a:ln>
          <a:scene3d>
            <a:camera prst="orthographicFront"/>
            <a:lightRig dir="t" rig="soft">
              <a:rot lat="0" lon="0" rev="15600000"/>
            </a:lightRig>
          </a:scene3d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it-IT" sz="6600" spc="-1" strike="noStrike" u="sng">
                <a:solidFill>
                  <a:srgbClr val="000000"/>
                </a:solidFill>
                <a:uFillTx/>
                <a:latin typeface="Calibri"/>
              </a:rPr>
              <a:t>POSIZIONAMENTI </a:t>
            </a:r>
            <a:endParaRPr b="0" lang="en-US" sz="6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6600" spc="-1" strike="noStrike" u="sng">
                <a:solidFill>
                  <a:srgbClr val="000000"/>
                </a:solidFill>
                <a:uFillTx/>
                <a:latin typeface="Calibri"/>
              </a:rPr>
              <a:t>STATICI…. MA ANCHE NO</a:t>
            </a:r>
            <a:endParaRPr b="0" lang="en-US" sz="6600" spc="-1" strike="noStrike">
              <a:latin typeface="Arial"/>
            </a:endParaRPr>
          </a:p>
        </p:txBody>
      </p:sp>
      <p:pic>
        <p:nvPicPr>
          <p:cNvPr id="149" name="Immagine 2" descr=""/>
          <p:cNvPicPr/>
          <p:nvPr/>
        </p:nvPicPr>
        <p:blipFill>
          <a:blip r:embed="rId1"/>
          <a:stretch/>
        </p:blipFill>
        <p:spPr>
          <a:xfrm>
            <a:off x="7733160" y="221040"/>
            <a:ext cx="4199040" cy="1031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1300"/>
    </mc:Choice>
    <mc:Fallback>
      <p:transition spd="slow"/>
    </mc:Fallback>
  </mc:AlternateContent>
  <p:timing>
    <p:tnLst>
      <p:par>
        <p:cTn id="109" dur="indefinite" restart="never" nodeType="tmRoot">
          <p:childTnLst>
            <p:seq>
              <p:cTn id="110" dur="indefinite" nodeType="mainSeq"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1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7875000" y="18385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51" name="CustomShape 2"/>
          <p:cNvSpPr/>
          <p:nvPr/>
        </p:nvSpPr>
        <p:spPr>
          <a:xfrm>
            <a:off x="7493760" y="183924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52" name="CustomShape 3"/>
          <p:cNvSpPr/>
          <p:nvPr/>
        </p:nvSpPr>
        <p:spPr>
          <a:xfrm>
            <a:off x="7110720" y="185364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53" name="CustomShape 4"/>
          <p:cNvSpPr/>
          <p:nvPr/>
        </p:nvSpPr>
        <p:spPr>
          <a:xfrm>
            <a:off x="6729840" y="185364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54" name="CustomShape 5"/>
          <p:cNvSpPr/>
          <p:nvPr/>
        </p:nvSpPr>
        <p:spPr>
          <a:xfrm>
            <a:off x="6348600" y="185400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55" name="CustomShape 6"/>
          <p:cNvSpPr/>
          <p:nvPr/>
        </p:nvSpPr>
        <p:spPr>
          <a:xfrm>
            <a:off x="4223880" y="14047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56" name="CustomShape 7"/>
          <p:cNvSpPr/>
          <p:nvPr/>
        </p:nvSpPr>
        <p:spPr>
          <a:xfrm>
            <a:off x="3389760" y="181980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57" name="CustomShape 8"/>
          <p:cNvSpPr/>
          <p:nvPr/>
        </p:nvSpPr>
        <p:spPr>
          <a:xfrm>
            <a:off x="4904640" y="15555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58" name="CustomShape 9"/>
          <p:cNvSpPr/>
          <p:nvPr/>
        </p:nvSpPr>
        <p:spPr>
          <a:xfrm>
            <a:off x="3675960" y="103104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59" name="CustomShape 10"/>
          <p:cNvSpPr/>
          <p:nvPr/>
        </p:nvSpPr>
        <p:spPr>
          <a:xfrm>
            <a:off x="3210840" y="135324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60" name="CustomShape 11"/>
          <p:cNvSpPr/>
          <p:nvPr/>
        </p:nvSpPr>
        <p:spPr>
          <a:xfrm>
            <a:off x="5791320" y="16560"/>
            <a:ext cx="333360" cy="33336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</p:sp>
      <p:sp>
        <p:nvSpPr>
          <p:cNvPr id="161" name="CustomShape 12"/>
          <p:cNvSpPr/>
          <p:nvPr/>
        </p:nvSpPr>
        <p:spPr>
          <a:xfrm>
            <a:off x="4149720" y="190440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162" name="CustomShape 13"/>
          <p:cNvSpPr/>
          <p:nvPr/>
        </p:nvSpPr>
        <p:spPr>
          <a:xfrm>
            <a:off x="5262120" y="228096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163" name="CustomShape 14"/>
          <p:cNvSpPr/>
          <p:nvPr/>
        </p:nvSpPr>
        <p:spPr>
          <a:xfrm>
            <a:off x="3694680" y="18716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164" name="CustomShape 15"/>
          <p:cNvSpPr/>
          <p:nvPr/>
        </p:nvSpPr>
        <p:spPr>
          <a:xfrm>
            <a:off x="4842720" y="20095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165" name="CustomShape 16"/>
          <p:cNvSpPr/>
          <p:nvPr/>
        </p:nvSpPr>
        <p:spPr>
          <a:xfrm>
            <a:off x="3907800" y="137160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166" name="CustomShape 17"/>
          <p:cNvSpPr/>
          <p:nvPr/>
        </p:nvSpPr>
        <p:spPr>
          <a:xfrm>
            <a:off x="4570920" y="4106160"/>
            <a:ext cx="333360" cy="3333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/>
        </p:style>
      </p:sp>
      <p:sp>
        <p:nvSpPr>
          <p:cNvPr id="167" name="CustomShape 18"/>
          <p:cNvSpPr/>
          <p:nvPr/>
        </p:nvSpPr>
        <p:spPr>
          <a:xfrm>
            <a:off x="7473240" y="3555360"/>
            <a:ext cx="251640" cy="251640"/>
          </a:xfrm>
          <a:prstGeom prst="ellipse">
            <a:avLst/>
          </a:prstGeom>
          <a:pattFill prst="openDmnd">
            <a:fgClr>
              <a:srgbClr val="ffffff"/>
            </a:fgClr>
            <a:bgClr>
              <a:srgbClr val="000000"/>
            </a:bgClr>
          </a:pattFill>
          <a:ln/>
        </p:spPr>
        <p:style>
          <a:lnRef idx="2">
            <a:schemeClr val="accent2">
              <a:shade val="50000"/>
            </a:schemeClr>
          </a:lnRef>
          <a:fillRef idx="1003">
            <a:schemeClr val="lt1"/>
          </a:fillRef>
          <a:effectRef idx="0">
            <a:schemeClr val="accent2"/>
          </a:effectRef>
          <a:fontRef idx="minor"/>
        </p:style>
      </p:sp>
      <p:sp>
        <p:nvSpPr>
          <p:cNvPr id="168" name="CustomShape 19"/>
          <p:cNvSpPr/>
          <p:nvPr/>
        </p:nvSpPr>
        <p:spPr>
          <a:xfrm>
            <a:off x="7866360" y="410616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169" name="CustomShape 20"/>
          <p:cNvSpPr/>
          <p:nvPr/>
        </p:nvSpPr>
        <p:spPr>
          <a:xfrm>
            <a:off x="5350680" y="188928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</p:spTree>
  </p:cSld>
  <mc:AlternateContent>
    <mc:Choice Requires="p14">
      <p:transition spd="slow" p14:dur="1300"/>
    </mc:Choice>
    <mc:Fallback>
      <p:transition spd="slow"/>
    </mc:Fallback>
  </mc:AlternateContent>
  <p:timing>
    <p:tnLst>
      <p:par>
        <p:cTn id="116" dur="indefinite" restart="never" nodeType="tmRoot">
          <p:childTnLst>
            <p:seq>
              <p:cTn id="117" dur="indefinite" nodeType="mainSeq">
                <p:childTnLst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2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683 -0.08264 -0.05352 -0.16528 -0.06589 -0.25023 C -0.07813 -0.33518 -0.07657 -0.48842 -0.0737 -0.50972 E">
                                      <p:cBhvr>
                                        <p:cTn id="126" dur="3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7" nodeType="withEffect" fill="hold" presetClass="path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54167E-006 4.07407E-006 L -0.0595 -0.17662 E">
                                      <p:cBhvr>
                                        <p:cTn id="128" dur="2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3509280" y="185364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71" name="CustomShape 2"/>
          <p:cNvSpPr/>
          <p:nvPr/>
        </p:nvSpPr>
        <p:spPr>
          <a:xfrm>
            <a:off x="3890160" y="18597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72" name="CustomShape 3"/>
          <p:cNvSpPr/>
          <p:nvPr/>
        </p:nvSpPr>
        <p:spPr>
          <a:xfrm>
            <a:off x="4271400" y="185364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73" name="CustomShape 4"/>
          <p:cNvSpPr/>
          <p:nvPr/>
        </p:nvSpPr>
        <p:spPr>
          <a:xfrm>
            <a:off x="4652280" y="185364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74" name="CustomShape 5"/>
          <p:cNvSpPr/>
          <p:nvPr/>
        </p:nvSpPr>
        <p:spPr>
          <a:xfrm>
            <a:off x="5033160" y="185364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75" name="CustomShape 6"/>
          <p:cNvSpPr/>
          <p:nvPr/>
        </p:nvSpPr>
        <p:spPr>
          <a:xfrm>
            <a:off x="7446960" y="237456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76" name="CustomShape 7"/>
          <p:cNvSpPr/>
          <p:nvPr/>
        </p:nvSpPr>
        <p:spPr>
          <a:xfrm>
            <a:off x="6738480" y="20059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77" name="CustomShape 8"/>
          <p:cNvSpPr/>
          <p:nvPr/>
        </p:nvSpPr>
        <p:spPr>
          <a:xfrm>
            <a:off x="7895880" y="186804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78" name="CustomShape 9"/>
          <p:cNvSpPr/>
          <p:nvPr/>
        </p:nvSpPr>
        <p:spPr>
          <a:xfrm>
            <a:off x="7257600" y="151992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79" name="CustomShape 10"/>
          <p:cNvSpPr/>
          <p:nvPr/>
        </p:nvSpPr>
        <p:spPr>
          <a:xfrm>
            <a:off x="6124680" y="2211840"/>
            <a:ext cx="333360" cy="3333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80" name="CustomShape 11"/>
          <p:cNvSpPr/>
          <p:nvPr/>
        </p:nvSpPr>
        <p:spPr>
          <a:xfrm>
            <a:off x="5791320" y="16560"/>
            <a:ext cx="333360" cy="33336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</p:sp>
      <p:sp>
        <p:nvSpPr>
          <p:cNvPr id="181" name="CustomShape 12"/>
          <p:cNvSpPr/>
          <p:nvPr/>
        </p:nvSpPr>
        <p:spPr>
          <a:xfrm>
            <a:off x="7715160" y="118260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182" name="CustomShape 13"/>
          <p:cNvSpPr/>
          <p:nvPr/>
        </p:nvSpPr>
        <p:spPr>
          <a:xfrm>
            <a:off x="7424280" y="284112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183" name="CustomShape 14"/>
          <p:cNvSpPr/>
          <p:nvPr/>
        </p:nvSpPr>
        <p:spPr>
          <a:xfrm>
            <a:off x="6468480" y="246060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184" name="CustomShape 15"/>
          <p:cNvSpPr/>
          <p:nvPr/>
        </p:nvSpPr>
        <p:spPr>
          <a:xfrm>
            <a:off x="7926840" y="233964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185" name="CustomShape 16"/>
          <p:cNvSpPr/>
          <p:nvPr/>
        </p:nvSpPr>
        <p:spPr>
          <a:xfrm>
            <a:off x="7181280" y="204516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186" name="CustomShape 17"/>
          <p:cNvSpPr/>
          <p:nvPr/>
        </p:nvSpPr>
        <p:spPr>
          <a:xfrm>
            <a:off x="2543760" y="3207240"/>
            <a:ext cx="333360" cy="3333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/>
        </p:style>
      </p:sp>
      <p:sp>
        <p:nvSpPr>
          <p:cNvPr id="187" name="CustomShape 18"/>
          <p:cNvSpPr/>
          <p:nvPr/>
        </p:nvSpPr>
        <p:spPr>
          <a:xfrm>
            <a:off x="3509280" y="3589200"/>
            <a:ext cx="251640" cy="251640"/>
          </a:xfrm>
          <a:prstGeom prst="ellipse">
            <a:avLst/>
          </a:prstGeom>
          <a:pattFill prst="openDmnd">
            <a:fgClr>
              <a:srgbClr val="ffffff"/>
            </a:fgClr>
            <a:bgClr>
              <a:srgbClr val="000000"/>
            </a:bgClr>
          </a:pattFill>
          <a:ln/>
        </p:spPr>
        <p:style>
          <a:lnRef idx="2">
            <a:schemeClr val="accent2">
              <a:shade val="50000"/>
            </a:schemeClr>
          </a:lnRef>
          <a:fillRef idx="1003">
            <a:schemeClr val="lt1"/>
          </a:fillRef>
          <a:effectRef idx="0">
            <a:schemeClr val="accent2"/>
          </a:effectRef>
          <a:fontRef idx="minor"/>
        </p:style>
      </p:sp>
      <p:sp>
        <p:nvSpPr>
          <p:cNvPr id="188" name="CustomShape 19"/>
          <p:cNvSpPr/>
          <p:nvPr/>
        </p:nvSpPr>
        <p:spPr>
          <a:xfrm>
            <a:off x="2877120" y="4122360"/>
            <a:ext cx="333360" cy="3333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189" name="Line 20"/>
          <p:cNvSpPr/>
          <p:nvPr/>
        </p:nvSpPr>
        <p:spPr>
          <a:xfrm>
            <a:off x="-160200" y="1549800"/>
            <a:ext cx="12528360" cy="0"/>
          </a:xfrm>
          <a:prstGeom prst="line">
            <a:avLst/>
          </a:prstGeom>
          <a:ln w="698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1300"/>
    </mc:Choice>
    <mc:Fallback>
      <p:transition spd="slow"/>
    </mc:Fallback>
  </mc:AlternateContent>
  <p:timing>
    <p:tnLst>
      <p:par>
        <p:cTn id="129" dur="indefinite" restart="never" nodeType="tmRoot">
          <p:childTnLst>
            <p:seq>
              <p:cTn id="130" dur="indefinite" nodeType="mainSeq">
                <p:childTnLst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35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006 3.33333E-006 C 0.0625 -0.08125 0.12513 -0.16227 0.15703 -0.24792 C 0.18919 -0.33334 0.18606 -0.46875 0.19205 -0.51366 E">
                                      <p:cBhvr>
                                        <p:cTn id="139" dur="3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0" nodeType="withEffect" fill="hold" presetClass="path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375E-006 1.85185E-006 L 0.02461 -0.24514 E">
                                      <p:cBhvr>
                                        <p:cTn id="141" dur="2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000"/>
                            </p:stCondLst>
                            <p:childTnLst>
                              <p:par>
                                <p:cTn id="143" nodeType="after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205 -0.51366 L 0.34948 -0.34028 E">
                                      <p:cBhvr>
                                        <p:cTn id="144" dur="2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0"/>
                            </p:stCondLst>
                            <p:childTnLst>
                              <p:par>
                                <p:cTn id="146" nodeType="after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948 -0.34028 L 0.24258 -0.53936 E">
                                      <p:cBhvr>
                                        <p:cTn id="147" dur="2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LibreOffice/7.0.2.2$Linux_X86_64 LibreOffice_project/00$Build-2</Application>
  <Words>768</Words>
  <Paragraphs>100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2016-11-16T21:10:43Z</dcterms:created>
  <dc:creator>Fabrizio Carsenzuola</dc:creator>
  <dc:description/>
  <dc:language>en-US</dc:language>
  <cp:lastModifiedBy/>
  <dcterms:modified xsi:type="dcterms:W3CDTF">2020-10-28T10:07:23Z</dcterms:modified>
  <cp:revision>71</cp:revision>
  <dc:subject/>
  <dc:title>Presentazione di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20</vt:i4>
  </property>
</Properties>
</file>