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1"/>
  </p:notesMasterIdLst>
  <p:sldIdLst>
    <p:sldId id="288" r:id="rId2"/>
    <p:sldId id="295" r:id="rId3"/>
    <p:sldId id="297" r:id="rId4"/>
    <p:sldId id="289" r:id="rId5"/>
    <p:sldId id="293" r:id="rId6"/>
    <p:sldId id="291" r:id="rId7"/>
    <p:sldId id="292" r:id="rId8"/>
    <p:sldId id="290" r:id="rId9"/>
    <p:sldId id="29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 autoAdjust="0"/>
    <p:restoredTop sz="92804"/>
  </p:normalViewPr>
  <p:slideViewPr>
    <p:cSldViewPr snapToGrid="0" snapToObjects="1">
      <p:cViewPr varScale="1">
        <p:scale>
          <a:sx n="62" d="100"/>
          <a:sy n="62" d="100"/>
        </p:scale>
        <p:origin x="2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30E0-E63C-40A4-AAC9-FCA348D25B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1611E8C-FC8F-4F51-B65B-B19E57FC194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Between &amp; proximity</a:t>
          </a:r>
          <a:endParaRPr lang="en-US"/>
        </a:p>
      </dgm:t>
    </dgm:pt>
    <dgm:pt modelId="{5BE06BBF-07E4-401A-ACC9-4BBA240E986D}" type="parTrans" cxnId="{C342665A-AF49-4612-A73B-5376B90615CC}">
      <dgm:prSet/>
      <dgm:spPr/>
      <dgm:t>
        <a:bodyPr/>
        <a:lstStyle/>
        <a:p>
          <a:endParaRPr lang="en-US"/>
        </a:p>
      </dgm:t>
    </dgm:pt>
    <dgm:pt modelId="{E1B94FCC-2B08-48A6-A01A-1DC30253803D}" type="sibTrans" cxnId="{C342665A-AF49-4612-A73B-5376B90615CC}">
      <dgm:prSet/>
      <dgm:spPr/>
      <dgm:t>
        <a:bodyPr/>
        <a:lstStyle/>
        <a:p>
          <a:endParaRPr lang="en-US"/>
        </a:p>
      </dgm:t>
    </dgm:pt>
    <dgm:pt modelId="{3F549778-F121-460E-8CCD-D8753201245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Ragionare in termini di priorità</a:t>
          </a:r>
          <a:endParaRPr lang="en-US"/>
        </a:p>
      </dgm:t>
    </dgm:pt>
    <dgm:pt modelId="{A42205E9-0EBE-4C13-BD47-5439ECD36A29}" type="parTrans" cxnId="{88AEFEE4-4A33-4227-82E6-140065692517}">
      <dgm:prSet/>
      <dgm:spPr/>
      <dgm:t>
        <a:bodyPr/>
        <a:lstStyle/>
        <a:p>
          <a:endParaRPr lang="en-US"/>
        </a:p>
      </dgm:t>
    </dgm:pt>
    <dgm:pt modelId="{1E4F2B38-D07E-410F-939C-5F40384A9DD3}" type="sibTrans" cxnId="{88AEFEE4-4A33-4227-82E6-140065692517}">
      <dgm:prSet/>
      <dgm:spPr/>
      <dgm:t>
        <a:bodyPr/>
        <a:lstStyle/>
        <a:p>
          <a:endParaRPr lang="en-US"/>
        </a:p>
      </dgm:t>
    </dgm:pt>
    <dgm:pt modelId="{F95D05B2-4B69-4F98-9179-7CF1A790259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Curiosità &amp; generosità atletica</a:t>
          </a:r>
          <a:endParaRPr lang="en-US"/>
        </a:p>
      </dgm:t>
    </dgm:pt>
    <dgm:pt modelId="{569FC9B6-BA0C-44DC-8D32-B552E1FBB20D}" type="parTrans" cxnId="{3684E128-7260-487B-9632-1792C997BE62}">
      <dgm:prSet/>
      <dgm:spPr/>
      <dgm:t>
        <a:bodyPr/>
        <a:lstStyle/>
        <a:p>
          <a:endParaRPr lang="en-US"/>
        </a:p>
      </dgm:t>
    </dgm:pt>
    <dgm:pt modelId="{1088F6B0-BE1B-45DE-AD92-D0BFA85CC1CC}" type="sibTrans" cxnId="{3684E128-7260-487B-9632-1792C997BE62}">
      <dgm:prSet/>
      <dgm:spPr/>
      <dgm:t>
        <a:bodyPr/>
        <a:lstStyle/>
        <a:p>
          <a:endParaRPr lang="en-US"/>
        </a:p>
      </dgm:t>
    </dgm:pt>
    <dgm:pt modelId="{4B94DCE0-98F9-4097-A4EE-600CDEF210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Corretto approccio delle aree di rigore</a:t>
          </a:r>
        </a:p>
      </dgm:t>
    </dgm:pt>
    <dgm:pt modelId="{A893B5FF-5E39-4F7B-BD3E-84A3FA428FD2}" type="parTrans" cxnId="{59B67B16-4DF2-41F6-96F9-95CFD98C7BA2}">
      <dgm:prSet/>
      <dgm:spPr/>
      <dgm:t>
        <a:bodyPr/>
        <a:lstStyle/>
        <a:p>
          <a:endParaRPr lang="en-US"/>
        </a:p>
      </dgm:t>
    </dgm:pt>
    <dgm:pt modelId="{E978F605-B805-4C72-AFEA-DD5C410E2EB7}" type="sibTrans" cxnId="{59B67B16-4DF2-41F6-96F9-95CFD98C7BA2}">
      <dgm:prSet/>
      <dgm:spPr/>
      <dgm:t>
        <a:bodyPr/>
        <a:lstStyle/>
        <a:p>
          <a:endParaRPr lang="en-US"/>
        </a:p>
      </dgm:t>
    </dgm:pt>
    <dgm:pt modelId="{1244F98C-7A9B-4D43-B98B-CB353480FFCC}" type="pres">
      <dgm:prSet presAssocID="{CF0130E0-E63C-40A4-AAC9-FCA348D25B51}" presName="root" presStyleCnt="0">
        <dgm:presLayoutVars>
          <dgm:dir/>
          <dgm:resizeHandles val="exact"/>
        </dgm:presLayoutVars>
      </dgm:prSet>
      <dgm:spPr/>
    </dgm:pt>
    <dgm:pt modelId="{E14D0A6E-4599-4467-88FE-BF77C562D86A}" type="pres">
      <dgm:prSet presAssocID="{51611E8C-FC8F-4F51-B65B-B19E57FC1941}" presName="compNode" presStyleCnt="0"/>
      <dgm:spPr/>
    </dgm:pt>
    <dgm:pt modelId="{877A05B9-73BF-45E8-9BED-756D6798A1E6}" type="pres">
      <dgm:prSet presAssocID="{51611E8C-FC8F-4F51-B65B-B19E57FC1941}" presName="bgRect" presStyleLbl="bgShp" presStyleIdx="0" presStyleCnt="4"/>
      <dgm:spPr/>
    </dgm:pt>
    <dgm:pt modelId="{52ED7B2B-A9AE-4B4E-BFD1-74C5218791DC}" type="pres">
      <dgm:prSet presAssocID="{51611E8C-FC8F-4F51-B65B-B19E57FC1941}" presName="iconRect" presStyleLbl="node1" presStyleIdx="0" presStyleCnt="4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Connesso"/>
        </a:ext>
      </dgm:extLst>
    </dgm:pt>
    <dgm:pt modelId="{91E8318A-D89D-4197-9A6E-B358FD1A5537}" type="pres">
      <dgm:prSet presAssocID="{51611E8C-FC8F-4F51-B65B-B19E57FC1941}" presName="spaceRect" presStyleCnt="0"/>
      <dgm:spPr/>
    </dgm:pt>
    <dgm:pt modelId="{0D7934C1-6855-45A3-B6D6-90623CFBD2DE}" type="pres">
      <dgm:prSet presAssocID="{51611E8C-FC8F-4F51-B65B-B19E57FC1941}" presName="parTx" presStyleLbl="revTx" presStyleIdx="0" presStyleCnt="4">
        <dgm:presLayoutVars>
          <dgm:chMax val="0"/>
          <dgm:chPref val="0"/>
        </dgm:presLayoutVars>
      </dgm:prSet>
      <dgm:spPr/>
    </dgm:pt>
    <dgm:pt modelId="{457AA628-BFC6-4216-8B55-F4D3777611B3}" type="pres">
      <dgm:prSet presAssocID="{E1B94FCC-2B08-48A6-A01A-1DC30253803D}" presName="sibTrans" presStyleCnt="0"/>
      <dgm:spPr/>
    </dgm:pt>
    <dgm:pt modelId="{868BCD82-D0B3-4DB4-9706-EFF94DA5B57B}" type="pres">
      <dgm:prSet presAssocID="{3F549778-F121-460E-8CCD-D8753201245A}" presName="compNode" presStyleCnt="0"/>
      <dgm:spPr/>
    </dgm:pt>
    <dgm:pt modelId="{6BA3DADA-F395-4599-9BA8-D9143C68BEC7}" type="pres">
      <dgm:prSet presAssocID="{3F549778-F121-460E-8CCD-D8753201245A}" presName="bgRect" presStyleLbl="bgShp" presStyleIdx="1" presStyleCnt="4"/>
      <dgm:spPr/>
    </dgm:pt>
    <dgm:pt modelId="{65B7454E-9999-4C3B-AD62-32F86B32699B}" type="pres">
      <dgm:prSet presAssocID="{3F549778-F121-460E-8CCD-D8753201245A}" presName="iconRect" presStyleLbl="node1" presStyleIdx="1" presStyleCnt="4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BCC23827-9E16-48D9-9E11-F17C89B236C1}" type="pres">
      <dgm:prSet presAssocID="{3F549778-F121-460E-8CCD-D8753201245A}" presName="spaceRect" presStyleCnt="0"/>
      <dgm:spPr/>
    </dgm:pt>
    <dgm:pt modelId="{725167AC-68C4-40A0-A7A3-72073D00862E}" type="pres">
      <dgm:prSet presAssocID="{3F549778-F121-460E-8CCD-D8753201245A}" presName="parTx" presStyleLbl="revTx" presStyleIdx="1" presStyleCnt="4">
        <dgm:presLayoutVars>
          <dgm:chMax val="0"/>
          <dgm:chPref val="0"/>
        </dgm:presLayoutVars>
      </dgm:prSet>
      <dgm:spPr/>
    </dgm:pt>
    <dgm:pt modelId="{96AF6FC5-070A-4361-AC0A-A69E03ED0902}" type="pres">
      <dgm:prSet presAssocID="{1E4F2B38-D07E-410F-939C-5F40384A9DD3}" presName="sibTrans" presStyleCnt="0"/>
      <dgm:spPr/>
    </dgm:pt>
    <dgm:pt modelId="{E42D7141-8AB3-4C16-9A2C-4578B4BCFA77}" type="pres">
      <dgm:prSet presAssocID="{F95D05B2-4B69-4F98-9179-7CF1A790259D}" presName="compNode" presStyleCnt="0"/>
      <dgm:spPr/>
    </dgm:pt>
    <dgm:pt modelId="{09B8EBB7-AEA5-4D94-B63A-BF5C4DF98C4C}" type="pres">
      <dgm:prSet presAssocID="{F95D05B2-4B69-4F98-9179-7CF1A790259D}" presName="bgRect" presStyleLbl="bgShp" presStyleIdx="2" presStyleCnt="4"/>
      <dgm:spPr/>
    </dgm:pt>
    <dgm:pt modelId="{746FC5AF-7005-49C0-9296-5047D3E60FA6}" type="pres">
      <dgm:prSet presAssocID="{F95D05B2-4B69-4F98-9179-7CF1A790259D}" presName="iconRect" presStyleLbl="node1" presStyleIdx="2" presStyleCnt="4"/>
      <dgm:spPr>
        <a:noFill/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6AF81E17-0FBC-4CC8-BADC-06525AA312AD}" type="pres">
      <dgm:prSet presAssocID="{F95D05B2-4B69-4F98-9179-7CF1A790259D}" presName="spaceRect" presStyleCnt="0"/>
      <dgm:spPr/>
    </dgm:pt>
    <dgm:pt modelId="{3F3900C4-87B4-4E2E-A41C-BE921E01914A}" type="pres">
      <dgm:prSet presAssocID="{F95D05B2-4B69-4F98-9179-7CF1A790259D}" presName="parTx" presStyleLbl="revTx" presStyleIdx="2" presStyleCnt="4">
        <dgm:presLayoutVars>
          <dgm:chMax val="0"/>
          <dgm:chPref val="0"/>
        </dgm:presLayoutVars>
      </dgm:prSet>
      <dgm:spPr/>
    </dgm:pt>
    <dgm:pt modelId="{81311C3D-8ACE-44E7-9337-F83010DA81D8}" type="pres">
      <dgm:prSet presAssocID="{1088F6B0-BE1B-45DE-AD92-D0BFA85CC1CC}" presName="sibTrans" presStyleCnt="0"/>
      <dgm:spPr/>
    </dgm:pt>
    <dgm:pt modelId="{8B4107EE-40A6-47B9-BE5F-9FC04C720C79}" type="pres">
      <dgm:prSet presAssocID="{4B94DCE0-98F9-4097-A4EE-600CDEF2103A}" presName="compNode" presStyleCnt="0"/>
      <dgm:spPr/>
    </dgm:pt>
    <dgm:pt modelId="{BE81316F-CF8C-48D5-9BBE-4AC6543795A6}" type="pres">
      <dgm:prSet presAssocID="{4B94DCE0-98F9-4097-A4EE-600CDEF2103A}" presName="bgRect" presStyleLbl="bgShp" presStyleIdx="3" presStyleCnt="4"/>
      <dgm:spPr/>
    </dgm:pt>
    <dgm:pt modelId="{4A6919FC-292B-4A75-941C-4266D122A145}" type="pres">
      <dgm:prSet presAssocID="{4B94DCE0-98F9-4097-A4EE-600CDEF2103A}" presName="iconRect" presStyleLbl="node1" presStyleIdx="3" presStyleCnt="4"/>
      <dgm:spPr>
        <a:solidFill>
          <a:schemeClr val="bg1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Chiudi"/>
        </a:ext>
      </dgm:extLst>
    </dgm:pt>
    <dgm:pt modelId="{2315B6A4-1FC8-4A45-AF27-427EF4ECBBC3}" type="pres">
      <dgm:prSet presAssocID="{4B94DCE0-98F9-4097-A4EE-600CDEF2103A}" presName="spaceRect" presStyleCnt="0"/>
      <dgm:spPr/>
    </dgm:pt>
    <dgm:pt modelId="{0CB9DA6F-BBB6-40D4-BEE9-76E99A3EC5C0}" type="pres">
      <dgm:prSet presAssocID="{4B94DCE0-98F9-4097-A4EE-600CDEF2103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9B67B16-4DF2-41F6-96F9-95CFD98C7BA2}" srcId="{CF0130E0-E63C-40A4-AAC9-FCA348D25B51}" destId="{4B94DCE0-98F9-4097-A4EE-600CDEF2103A}" srcOrd="3" destOrd="0" parTransId="{A893B5FF-5E39-4F7B-BD3E-84A3FA428FD2}" sibTransId="{E978F605-B805-4C72-AFEA-DD5C410E2EB7}"/>
    <dgm:cxn modelId="{38EA411B-6F7B-4AB4-8280-790DC2175FED}" type="presOf" srcId="{3F549778-F121-460E-8CCD-D8753201245A}" destId="{725167AC-68C4-40A0-A7A3-72073D00862E}" srcOrd="0" destOrd="0" presId="urn:microsoft.com/office/officeart/2018/2/layout/IconVerticalSolidList"/>
    <dgm:cxn modelId="{3684E128-7260-487B-9632-1792C997BE62}" srcId="{CF0130E0-E63C-40A4-AAC9-FCA348D25B51}" destId="{F95D05B2-4B69-4F98-9179-7CF1A790259D}" srcOrd="2" destOrd="0" parTransId="{569FC9B6-BA0C-44DC-8D32-B552E1FBB20D}" sibTransId="{1088F6B0-BE1B-45DE-AD92-D0BFA85CC1CC}"/>
    <dgm:cxn modelId="{E446E070-C8BD-46B9-AAB7-AC5F13807B8F}" type="presOf" srcId="{4B94DCE0-98F9-4097-A4EE-600CDEF2103A}" destId="{0CB9DA6F-BBB6-40D4-BEE9-76E99A3EC5C0}" srcOrd="0" destOrd="0" presId="urn:microsoft.com/office/officeart/2018/2/layout/IconVerticalSolidList"/>
    <dgm:cxn modelId="{6803E558-D630-4E65-BEFF-4353A1D39314}" type="presOf" srcId="{F95D05B2-4B69-4F98-9179-7CF1A790259D}" destId="{3F3900C4-87B4-4E2E-A41C-BE921E01914A}" srcOrd="0" destOrd="0" presId="urn:microsoft.com/office/officeart/2018/2/layout/IconVerticalSolidList"/>
    <dgm:cxn modelId="{0C120C5A-409C-488D-8B61-73E7938D5EB0}" type="presOf" srcId="{CF0130E0-E63C-40A4-AAC9-FCA348D25B51}" destId="{1244F98C-7A9B-4D43-B98B-CB353480FFCC}" srcOrd="0" destOrd="0" presId="urn:microsoft.com/office/officeart/2018/2/layout/IconVerticalSolidList"/>
    <dgm:cxn modelId="{C342665A-AF49-4612-A73B-5376B90615CC}" srcId="{CF0130E0-E63C-40A4-AAC9-FCA348D25B51}" destId="{51611E8C-FC8F-4F51-B65B-B19E57FC1941}" srcOrd="0" destOrd="0" parTransId="{5BE06BBF-07E4-401A-ACC9-4BBA240E986D}" sibTransId="{E1B94FCC-2B08-48A6-A01A-1DC30253803D}"/>
    <dgm:cxn modelId="{F1697DA5-DE90-4CDE-9764-2706624C012A}" type="presOf" srcId="{51611E8C-FC8F-4F51-B65B-B19E57FC1941}" destId="{0D7934C1-6855-45A3-B6D6-90623CFBD2DE}" srcOrd="0" destOrd="0" presId="urn:microsoft.com/office/officeart/2018/2/layout/IconVerticalSolidList"/>
    <dgm:cxn modelId="{88AEFEE4-4A33-4227-82E6-140065692517}" srcId="{CF0130E0-E63C-40A4-AAC9-FCA348D25B51}" destId="{3F549778-F121-460E-8CCD-D8753201245A}" srcOrd="1" destOrd="0" parTransId="{A42205E9-0EBE-4C13-BD47-5439ECD36A29}" sibTransId="{1E4F2B38-D07E-410F-939C-5F40384A9DD3}"/>
    <dgm:cxn modelId="{D69C1B22-046F-411C-818D-9FB24BDC5EA5}" type="presParOf" srcId="{1244F98C-7A9B-4D43-B98B-CB353480FFCC}" destId="{E14D0A6E-4599-4467-88FE-BF77C562D86A}" srcOrd="0" destOrd="0" presId="urn:microsoft.com/office/officeart/2018/2/layout/IconVerticalSolidList"/>
    <dgm:cxn modelId="{20D204FA-C504-46EC-90A1-A6239C6B0657}" type="presParOf" srcId="{E14D0A6E-4599-4467-88FE-BF77C562D86A}" destId="{877A05B9-73BF-45E8-9BED-756D6798A1E6}" srcOrd="0" destOrd="0" presId="urn:microsoft.com/office/officeart/2018/2/layout/IconVerticalSolidList"/>
    <dgm:cxn modelId="{C9D64C31-9FE0-4DB5-8B7A-5EBDCDC12DB4}" type="presParOf" srcId="{E14D0A6E-4599-4467-88FE-BF77C562D86A}" destId="{52ED7B2B-A9AE-4B4E-BFD1-74C5218791DC}" srcOrd="1" destOrd="0" presId="urn:microsoft.com/office/officeart/2018/2/layout/IconVerticalSolidList"/>
    <dgm:cxn modelId="{A142D6F1-813B-4431-ADB8-DDF8459D2DCA}" type="presParOf" srcId="{E14D0A6E-4599-4467-88FE-BF77C562D86A}" destId="{91E8318A-D89D-4197-9A6E-B358FD1A5537}" srcOrd="2" destOrd="0" presId="urn:microsoft.com/office/officeart/2018/2/layout/IconVerticalSolidList"/>
    <dgm:cxn modelId="{C0D877AA-AE76-4472-A364-1B0BAF93B4CE}" type="presParOf" srcId="{E14D0A6E-4599-4467-88FE-BF77C562D86A}" destId="{0D7934C1-6855-45A3-B6D6-90623CFBD2DE}" srcOrd="3" destOrd="0" presId="urn:microsoft.com/office/officeart/2018/2/layout/IconVerticalSolidList"/>
    <dgm:cxn modelId="{CBCAD9BD-A8AC-4ACF-BC3D-79580EE0822D}" type="presParOf" srcId="{1244F98C-7A9B-4D43-B98B-CB353480FFCC}" destId="{457AA628-BFC6-4216-8B55-F4D3777611B3}" srcOrd="1" destOrd="0" presId="urn:microsoft.com/office/officeart/2018/2/layout/IconVerticalSolidList"/>
    <dgm:cxn modelId="{F196A360-3926-4C90-A28F-5317A3C59553}" type="presParOf" srcId="{1244F98C-7A9B-4D43-B98B-CB353480FFCC}" destId="{868BCD82-D0B3-4DB4-9706-EFF94DA5B57B}" srcOrd="2" destOrd="0" presId="urn:microsoft.com/office/officeart/2018/2/layout/IconVerticalSolidList"/>
    <dgm:cxn modelId="{FF07AB5E-2308-4E28-9C15-589060ED6C1D}" type="presParOf" srcId="{868BCD82-D0B3-4DB4-9706-EFF94DA5B57B}" destId="{6BA3DADA-F395-4599-9BA8-D9143C68BEC7}" srcOrd="0" destOrd="0" presId="urn:microsoft.com/office/officeart/2018/2/layout/IconVerticalSolidList"/>
    <dgm:cxn modelId="{0F37C274-F66D-47A9-8A06-CEBBB20EE33B}" type="presParOf" srcId="{868BCD82-D0B3-4DB4-9706-EFF94DA5B57B}" destId="{65B7454E-9999-4C3B-AD62-32F86B32699B}" srcOrd="1" destOrd="0" presId="urn:microsoft.com/office/officeart/2018/2/layout/IconVerticalSolidList"/>
    <dgm:cxn modelId="{B906DB40-322B-47AE-8A02-C26D0B8CFD59}" type="presParOf" srcId="{868BCD82-D0B3-4DB4-9706-EFF94DA5B57B}" destId="{BCC23827-9E16-48D9-9E11-F17C89B236C1}" srcOrd="2" destOrd="0" presId="urn:microsoft.com/office/officeart/2018/2/layout/IconVerticalSolidList"/>
    <dgm:cxn modelId="{69047C82-448C-4618-A31C-4CC351F8E329}" type="presParOf" srcId="{868BCD82-D0B3-4DB4-9706-EFF94DA5B57B}" destId="{725167AC-68C4-40A0-A7A3-72073D00862E}" srcOrd="3" destOrd="0" presId="urn:microsoft.com/office/officeart/2018/2/layout/IconVerticalSolidList"/>
    <dgm:cxn modelId="{8FFF7F8C-C92A-462F-B96B-9F7DF3E6AC01}" type="presParOf" srcId="{1244F98C-7A9B-4D43-B98B-CB353480FFCC}" destId="{96AF6FC5-070A-4361-AC0A-A69E03ED0902}" srcOrd="3" destOrd="0" presId="urn:microsoft.com/office/officeart/2018/2/layout/IconVerticalSolidList"/>
    <dgm:cxn modelId="{033E2131-1FD5-43F9-805F-A3CA0D171486}" type="presParOf" srcId="{1244F98C-7A9B-4D43-B98B-CB353480FFCC}" destId="{E42D7141-8AB3-4C16-9A2C-4578B4BCFA77}" srcOrd="4" destOrd="0" presId="urn:microsoft.com/office/officeart/2018/2/layout/IconVerticalSolidList"/>
    <dgm:cxn modelId="{27256781-73B6-4BC6-ABE3-874AFC5180A5}" type="presParOf" srcId="{E42D7141-8AB3-4C16-9A2C-4578B4BCFA77}" destId="{09B8EBB7-AEA5-4D94-B63A-BF5C4DF98C4C}" srcOrd="0" destOrd="0" presId="urn:microsoft.com/office/officeart/2018/2/layout/IconVerticalSolidList"/>
    <dgm:cxn modelId="{7C6F97C9-9190-4F88-929F-F74D9C05A33C}" type="presParOf" srcId="{E42D7141-8AB3-4C16-9A2C-4578B4BCFA77}" destId="{746FC5AF-7005-49C0-9296-5047D3E60FA6}" srcOrd="1" destOrd="0" presId="urn:microsoft.com/office/officeart/2018/2/layout/IconVerticalSolidList"/>
    <dgm:cxn modelId="{161AA552-C5F6-4FE9-8354-0CBD2F523384}" type="presParOf" srcId="{E42D7141-8AB3-4C16-9A2C-4578B4BCFA77}" destId="{6AF81E17-0FBC-4CC8-BADC-06525AA312AD}" srcOrd="2" destOrd="0" presId="urn:microsoft.com/office/officeart/2018/2/layout/IconVerticalSolidList"/>
    <dgm:cxn modelId="{5C24DB8E-DCF3-4E42-B76E-BC71D2A5F8DC}" type="presParOf" srcId="{E42D7141-8AB3-4C16-9A2C-4578B4BCFA77}" destId="{3F3900C4-87B4-4E2E-A41C-BE921E01914A}" srcOrd="3" destOrd="0" presId="urn:microsoft.com/office/officeart/2018/2/layout/IconVerticalSolidList"/>
    <dgm:cxn modelId="{10487B9D-E3E8-4D92-8C4B-1A85D9797C4D}" type="presParOf" srcId="{1244F98C-7A9B-4D43-B98B-CB353480FFCC}" destId="{81311C3D-8ACE-44E7-9337-F83010DA81D8}" srcOrd="5" destOrd="0" presId="urn:microsoft.com/office/officeart/2018/2/layout/IconVerticalSolidList"/>
    <dgm:cxn modelId="{97706467-6DD6-4F96-BA16-976BECF8BC8C}" type="presParOf" srcId="{1244F98C-7A9B-4D43-B98B-CB353480FFCC}" destId="{8B4107EE-40A6-47B9-BE5F-9FC04C720C79}" srcOrd="6" destOrd="0" presId="urn:microsoft.com/office/officeart/2018/2/layout/IconVerticalSolidList"/>
    <dgm:cxn modelId="{42DA526B-3237-4321-991B-81B1D263A267}" type="presParOf" srcId="{8B4107EE-40A6-47B9-BE5F-9FC04C720C79}" destId="{BE81316F-CF8C-48D5-9BBE-4AC6543795A6}" srcOrd="0" destOrd="0" presId="urn:microsoft.com/office/officeart/2018/2/layout/IconVerticalSolidList"/>
    <dgm:cxn modelId="{91765E65-0241-4BED-8AC8-85C544871F9A}" type="presParOf" srcId="{8B4107EE-40A6-47B9-BE5F-9FC04C720C79}" destId="{4A6919FC-292B-4A75-941C-4266D122A145}" srcOrd="1" destOrd="0" presId="urn:microsoft.com/office/officeart/2018/2/layout/IconVerticalSolidList"/>
    <dgm:cxn modelId="{5B7036E6-BA90-44CD-A77F-006F86457963}" type="presParOf" srcId="{8B4107EE-40A6-47B9-BE5F-9FC04C720C79}" destId="{2315B6A4-1FC8-4A45-AF27-427EF4ECBBC3}" srcOrd="2" destOrd="0" presId="urn:microsoft.com/office/officeart/2018/2/layout/IconVerticalSolidList"/>
    <dgm:cxn modelId="{A89E131D-C49B-41E5-BAB3-4976BE8F1DA9}" type="presParOf" srcId="{8B4107EE-40A6-47B9-BE5F-9FC04C720C79}" destId="{0CB9DA6F-BBB6-40D4-BEE9-76E99A3EC5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A05B9-73BF-45E8-9BED-756D6798A1E6}">
      <dsp:nvSpPr>
        <dsp:cNvPr id="0" name=""/>
        <dsp:cNvSpPr/>
      </dsp:nvSpPr>
      <dsp:spPr>
        <a:xfrm>
          <a:off x="0" y="2312"/>
          <a:ext cx="6243991" cy="1171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D7B2B-A9AE-4B4E-BFD1-74C5218791DC}">
      <dsp:nvSpPr>
        <dsp:cNvPr id="0" name=""/>
        <dsp:cNvSpPr/>
      </dsp:nvSpPr>
      <dsp:spPr>
        <a:xfrm>
          <a:off x="354494" y="265985"/>
          <a:ext cx="644535" cy="644535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934C1-6855-45A3-B6D6-90623CFBD2DE}">
      <dsp:nvSpPr>
        <dsp:cNvPr id="0" name=""/>
        <dsp:cNvSpPr/>
      </dsp:nvSpPr>
      <dsp:spPr>
        <a:xfrm>
          <a:off x="1353523" y="2312"/>
          <a:ext cx="4890468" cy="1171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24" tIns="124024" rIns="124024" bIns="1240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Between &amp; proximity</a:t>
          </a:r>
          <a:endParaRPr lang="en-US" sz="2200" kern="1200"/>
        </a:p>
      </dsp:txBody>
      <dsp:txXfrm>
        <a:off x="1353523" y="2312"/>
        <a:ext cx="4890468" cy="1171882"/>
      </dsp:txXfrm>
    </dsp:sp>
    <dsp:sp modelId="{6BA3DADA-F395-4599-9BA8-D9143C68BEC7}">
      <dsp:nvSpPr>
        <dsp:cNvPr id="0" name=""/>
        <dsp:cNvSpPr/>
      </dsp:nvSpPr>
      <dsp:spPr>
        <a:xfrm>
          <a:off x="0" y="1467164"/>
          <a:ext cx="6243991" cy="1171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7454E-9999-4C3B-AD62-32F86B32699B}">
      <dsp:nvSpPr>
        <dsp:cNvPr id="0" name=""/>
        <dsp:cNvSpPr/>
      </dsp:nvSpPr>
      <dsp:spPr>
        <a:xfrm>
          <a:off x="354494" y="1730838"/>
          <a:ext cx="644535" cy="644535"/>
        </a:xfrm>
        <a:prstGeom prst="rect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167AC-68C4-40A0-A7A3-72073D00862E}">
      <dsp:nvSpPr>
        <dsp:cNvPr id="0" name=""/>
        <dsp:cNvSpPr/>
      </dsp:nvSpPr>
      <dsp:spPr>
        <a:xfrm>
          <a:off x="1353523" y="1467164"/>
          <a:ext cx="4890468" cy="1171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24" tIns="124024" rIns="124024" bIns="1240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Ragionare in termini di priorità</a:t>
          </a:r>
          <a:endParaRPr lang="en-US" sz="2200" kern="1200"/>
        </a:p>
      </dsp:txBody>
      <dsp:txXfrm>
        <a:off x="1353523" y="1467164"/>
        <a:ext cx="4890468" cy="1171882"/>
      </dsp:txXfrm>
    </dsp:sp>
    <dsp:sp modelId="{09B8EBB7-AEA5-4D94-B63A-BF5C4DF98C4C}">
      <dsp:nvSpPr>
        <dsp:cNvPr id="0" name=""/>
        <dsp:cNvSpPr/>
      </dsp:nvSpPr>
      <dsp:spPr>
        <a:xfrm>
          <a:off x="0" y="2932017"/>
          <a:ext cx="6243991" cy="1171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FC5AF-7005-49C0-9296-5047D3E60FA6}">
      <dsp:nvSpPr>
        <dsp:cNvPr id="0" name=""/>
        <dsp:cNvSpPr/>
      </dsp:nvSpPr>
      <dsp:spPr>
        <a:xfrm>
          <a:off x="354494" y="3195691"/>
          <a:ext cx="644535" cy="644535"/>
        </a:xfrm>
        <a:prstGeom prst="rect">
          <a:avLst/>
        </a:prstGeom>
        <a:noFill/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900C4-87B4-4E2E-A41C-BE921E01914A}">
      <dsp:nvSpPr>
        <dsp:cNvPr id="0" name=""/>
        <dsp:cNvSpPr/>
      </dsp:nvSpPr>
      <dsp:spPr>
        <a:xfrm>
          <a:off x="1353523" y="2932017"/>
          <a:ext cx="4890468" cy="1171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24" tIns="124024" rIns="124024" bIns="1240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Curiosità &amp; generosità atletica</a:t>
          </a:r>
          <a:endParaRPr lang="en-US" sz="2200" kern="1200"/>
        </a:p>
      </dsp:txBody>
      <dsp:txXfrm>
        <a:off x="1353523" y="2932017"/>
        <a:ext cx="4890468" cy="1171882"/>
      </dsp:txXfrm>
    </dsp:sp>
    <dsp:sp modelId="{BE81316F-CF8C-48D5-9BBE-4AC6543795A6}">
      <dsp:nvSpPr>
        <dsp:cNvPr id="0" name=""/>
        <dsp:cNvSpPr/>
      </dsp:nvSpPr>
      <dsp:spPr>
        <a:xfrm>
          <a:off x="0" y="4396870"/>
          <a:ext cx="6243991" cy="1171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919FC-292B-4A75-941C-4266D122A145}">
      <dsp:nvSpPr>
        <dsp:cNvPr id="0" name=""/>
        <dsp:cNvSpPr/>
      </dsp:nvSpPr>
      <dsp:spPr>
        <a:xfrm>
          <a:off x="354494" y="4660544"/>
          <a:ext cx="644535" cy="644535"/>
        </a:xfrm>
        <a:prstGeom prst="rect">
          <a:avLst/>
        </a:prstGeom>
        <a:solidFill>
          <a:schemeClr val="bg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9DA6F-BBB6-40D4-BEE9-76E99A3EC5C0}">
      <dsp:nvSpPr>
        <dsp:cNvPr id="0" name=""/>
        <dsp:cNvSpPr/>
      </dsp:nvSpPr>
      <dsp:spPr>
        <a:xfrm>
          <a:off x="1353523" y="4396870"/>
          <a:ext cx="4890468" cy="1171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24" tIns="124024" rIns="124024" bIns="1240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Corretto approccio delle aree di rigore</a:t>
          </a:r>
        </a:p>
      </dsp:txBody>
      <dsp:txXfrm>
        <a:off x="1353523" y="4396870"/>
        <a:ext cx="4890468" cy="1171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8817-74E0-5C4C-B5DF-54FF7CEE86A5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99BDA-5670-044C-BA54-6E64F5547F2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7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55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736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13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73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17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60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80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3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4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2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7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6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3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78D10C6-4486-B848-BBF1-2059F3529BFB}" type="datetimeFigureOut">
              <a:rPr lang="it-IT" smtClean="0"/>
              <a:pPr/>
              <a:t>26/10/2020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E2D6D64-F906-3944-8DC0-0D2CBA243D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AB21128-40AD-4FBB-BAB9-5D800E10F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9" b="136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0C471E2E-D62C-46ED-9585-E5433A17539F}"/>
              </a:ext>
            </a:extLst>
          </p:cNvPr>
          <p:cNvSpPr/>
          <p:nvPr/>
        </p:nvSpPr>
        <p:spPr>
          <a:xfrm rot="20059205">
            <a:off x="2671282" y="2905018"/>
            <a:ext cx="6996701" cy="1047964"/>
          </a:xfrm>
          <a:prstGeom prst="rightArrow">
            <a:avLst>
              <a:gd name="adj1" fmla="val 13077"/>
              <a:gd name="adj2" fmla="val 8230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egno di moltiplicazione 4">
            <a:extLst>
              <a:ext uri="{FF2B5EF4-FFF2-40B4-BE49-F238E27FC236}">
                <a16:creationId xmlns:a16="http://schemas.microsoft.com/office/drawing/2014/main" id="{51DDD4FC-D6B4-4CA4-A73B-15025940B5C4}"/>
              </a:ext>
            </a:extLst>
          </p:cNvPr>
          <p:cNvSpPr/>
          <p:nvPr/>
        </p:nvSpPr>
        <p:spPr>
          <a:xfrm>
            <a:off x="3734656" y="1338375"/>
            <a:ext cx="4869951" cy="4078840"/>
          </a:xfrm>
          <a:prstGeom prst="mathMultiply">
            <a:avLst>
              <a:gd name="adj1" fmla="val 96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AB21128-40AD-4FBB-BAB9-5D800E10F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9" b="136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0C471E2E-D62C-46ED-9585-E5433A17539F}"/>
              </a:ext>
            </a:extLst>
          </p:cNvPr>
          <p:cNvSpPr/>
          <p:nvPr/>
        </p:nvSpPr>
        <p:spPr>
          <a:xfrm>
            <a:off x="2671282" y="2905018"/>
            <a:ext cx="6996701" cy="1047964"/>
          </a:xfrm>
          <a:prstGeom prst="rightArrow">
            <a:avLst>
              <a:gd name="adj1" fmla="val 13077"/>
              <a:gd name="adj2" fmla="val 8230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o di moltiplicazione 4">
            <a:extLst>
              <a:ext uri="{FF2B5EF4-FFF2-40B4-BE49-F238E27FC236}">
                <a16:creationId xmlns:a16="http://schemas.microsoft.com/office/drawing/2014/main" id="{51DDD4FC-D6B4-4CA4-A73B-15025940B5C4}"/>
              </a:ext>
            </a:extLst>
          </p:cNvPr>
          <p:cNvSpPr/>
          <p:nvPr/>
        </p:nvSpPr>
        <p:spPr>
          <a:xfrm>
            <a:off x="3734656" y="1338375"/>
            <a:ext cx="4869951" cy="4078840"/>
          </a:xfrm>
          <a:prstGeom prst="mathMultiply">
            <a:avLst>
              <a:gd name="adj1" fmla="val 96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B710B-E27A-4C98-8B55-A8A56DF9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3466"/>
            <a:ext cx="3143875" cy="5571065"/>
          </a:xfrm>
        </p:spPr>
        <p:txBody>
          <a:bodyPr anchor="ctr">
            <a:normAutofit/>
          </a:bodyPr>
          <a:lstStyle/>
          <a:p>
            <a:r>
              <a:rPr lang="it-IT" sz="3100" dirty="0"/>
              <a:t>Principi guida per un buono spostamento</a:t>
            </a:r>
            <a:br>
              <a:rPr lang="it-IT" sz="3100" dirty="0"/>
            </a:br>
            <a:endParaRPr lang="en-US" sz="3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72142-94D6-400E-B188-309B101D8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7259A-B804-4AD2-9BC6-66F7BB21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B4E8A7-8505-4752-9B81-C739116C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1905588-5EF6-4636-B668-2D29FE902C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999291"/>
              </p:ext>
            </p:extLst>
          </p:nvPr>
        </p:nvGraphicFramePr>
        <p:xfrm>
          <a:off x="643467" y="643467"/>
          <a:ext cx="6243992" cy="55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63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42E3CE-C5EE-4820-8821-64206087A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9" b="136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E2F2F900-AF6A-461F-90DC-8A690E531896}"/>
              </a:ext>
            </a:extLst>
          </p:cNvPr>
          <p:cNvSpPr/>
          <p:nvPr/>
        </p:nvSpPr>
        <p:spPr>
          <a:xfrm rot="19543861">
            <a:off x="4082977" y="1054705"/>
            <a:ext cx="1727939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BCEAD7E4-5B3D-4150-9210-E0B3FD0B4A99}"/>
              </a:ext>
            </a:extLst>
          </p:cNvPr>
          <p:cNvSpPr/>
          <p:nvPr/>
        </p:nvSpPr>
        <p:spPr>
          <a:xfrm rot="839704">
            <a:off x="5612507" y="795318"/>
            <a:ext cx="1727939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911D9207-1832-4DB4-A036-A6668540A808}"/>
              </a:ext>
            </a:extLst>
          </p:cNvPr>
          <p:cNvSpPr/>
          <p:nvPr/>
        </p:nvSpPr>
        <p:spPr>
          <a:xfrm rot="20059205">
            <a:off x="2636035" y="1861422"/>
            <a:ext cx="1727939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58CEC11-D11A-49B7-A589-58DF3394D95C}"/>
              </a:ext>
            </a:extLst>
          </p:cNvPr>
          <p:cNvSpPr/>
          <p:nvPr/>
        </p:nvSpPr>
        <p:spPr>
          <a:xfrm>
            <a:off x="3133618" y="2286539"/>
            <a:ext cx="5928189" cy="1613436"/>
          </a:xfrm>
          <a:prstGeom prst="rect">
            <a:avLst/>
          </a:prstGeom>
          <a:solidFill>
            <a:srgbClr val="FFFF00">
              <a:alpha val="43922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278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2BA028-9087-4166-8A08-8D7A0D06F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9" b="136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200116C-B291-4D8B-9A01-4C59FC32BBD2}"/>
              </a:ext>
            </a:extLst>
          </p:cNvPr>
          <p:cNvSpPr/>
          <p:nvPr/>
        </p:nvSpPr>
        <p:spPr>
          <a:xfrm>
            <a:off x="3316121" y="4423564"/>
            <a:ext cx="5047043" cy="1613436"/>
          </a:xfrm>
          <a:prstGeom prst="rect">
            <a:avLst/>
          </a:prstGeom>
          <a:solidFill>
            <a:srgbClr val="FFFF00">
              <a:alpha val="43922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56339B5-FDA7-4940-9061-09B70708D439}"/>
              </a:ext>
            </a:extLst>
          </p:cNvPr>
          <p:cNvSpPr/>
          <p:nvPr/>
        </p:nvSpPr>
        <p:spPr>
          <a:xfrm rot="21273663">
            <a:off x="5092367" y="3609299"/>
            <a:ext cx="2130368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7C7D914-3235-435B-A967-F4781204DD57}"/>
              </a:ext>
            </a:extLst>
          </p:cNvPr>
          <p:cNvSpPr/>
          <p:nvPr/>
        </p:nvSpPr>
        <p:spPr>
          <a:xfrm rot="2624775">
            <a:off x="2481017" y="2651823"/>
            <a:ext cx="3037655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A9ECB5C-0C70-4235-989B-3E3C783FD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9" b="13640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16E6671-6D2B-42CB-884B-BBE120757A61}"/>
              </a:ext>
            </a:extLst>
          </p:cNvPr>
          <p:cNvSpPr/>
          <p:nvPr/>
        </p:nvSpPr>
        <p:spPr>
          <a:xfrm rot="20059205">
            <a:off x="2636035" y="1861422"/>
            <a:ext cx="1727939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B47268E5-6CE4-4EB9-8AAE-EE0405D2200E}"/>
              </a:ext>
            </a:extLst>
          </p:cNvPr>
          <p:cNvSpPr/>
          <p:nvPr/>
        </p:nvSpPr>
        <p:spPr>
          <a:xfrm rot="671692">
            <a:off x="4226583" y="1774898"/>
            <a:ext cx="2447881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52C2DC09-3B13-4A6B-A2DC-F6A381326F08}"/>
              </a:ext>
            </a:extLst>
          </p:cNvPr>
          <p:cNvSpPr/>
          <p:nvPr/>
        </p:nvSpPr>
        <p:spPr>
          <a:xfrm rot="20574649">
            <a:off x="6471651" y="1790750"/>
            <a:ext cx="1575628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AFF24BF-B3BD-4A4C-B9EE-7C3FA8FE969E}"/>
              </a:ext>
            </a:extLst>
          </p:cNvPr>
          <p:cNvSpPr/>
          <p:nvPr/>
        </p:nvSpPr>
        <p:spPr>
          <a:xfrm>
            <a:off x="3966980" y="469116"/>
            <a:ext cx="5047043" cy="986712"/>
          </a:xfrm>
          <a:prstGeom prst="rect">
            <a:avLst/>
          </a:prstGeom>
          <a:solidFill>
            <a:srgbClr val="FFFF00">
              <a:alpha val="43922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A0C3EC1-A84B-4C9B-A445-8A2ED8AAF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9" b="13640"/>
          <a:stretch/>
        </p:blipFill>
        <p:spPr>
          <a:xfrm>
            <a:off x="13706" y="1282"/>
            <a:ext cx="12191980" cy="6856718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38BC78BF-857C-4B88-827B-3E2D45AE2FB8}"/>
              </a:ext>
            </a:extLst>
          </p:cNvPr>
          <p:cNvSpPr/>
          <p:nvPr/>
        </p:nvSpPr>
        <p:spPr>
          <a:xfrm rot="2399650">
            <a:off x="7460544" y="3725281"/>
            <a:ext cx="2244805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74703A65-CC49-4ADA-81C7-4A794F25A9D2}"/>
              </a:ext>
            </a:extLst>
          </p:cNvPr>
          <p:cNvSpPr/>
          <p:nvPr/>
        </p:nvSpPr>
        <p:spPr>
          <a:xfrm rot="18808305">
            <a:off x="7383988" y="2135850"/>
            <a:ext cx="2244805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66D3515-DCD6-4D3E-B7DA-13B79D1BA18B}"/>
              </a:ext>
            </a:extLst>
          </p:cNvPr>
          <p:cNvSpPr/>
          <p:nvPr/>
        </p:nvSpPr>
        <p:spPr>
          <a:xfrm>
            <a:off x="6044307" y="2955591"/>
            <a:ext cx="1727939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933BBFC0-BBFE-492F-95B9-0C4EAD43D109}"/>
              </a:ext>
            </a:extLst>
          </p:cNvPr>
          <p:cNvSpPr/>
          <p:nvPr/>
        </p:nvSpPr>
        <p:spPr>
          <a:xfrm>
            <a:off x="7802062" y="2968435"/>
            <a:ext cx="1727939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egno di moltiplicazione 6">
            <a:extLst>
              <a:ext uri="{FF2B5EF4-FFF2-40B4-BE49-F238E27FC236}">
                <a16:creationId xmlns:a16="http://schemas.microsoft.com/office/drawing/2014/main" id="{544DE9F2-D67A-468F-9E29-B5D2BBFE9BA1}"/>
              </a:ext>
            </a:extLst>
          </p:cNvPr>
          <p:cNvSpPr/>
          <p:nvPr/>
        </p:nvSpPr>
        <p:spPr>
          <a:xfrm>
            <a:off x="8100298" y="2812776"/>
            <a:ext cx="1297024" cy="1086326"/>
          </a:xfrm>
          <a:prstGeom prst="mathMultiply">
            <a:avLst>
              <a:gd name="adj1" fmla="val 96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B79BF4-184D-4DF5-9635-45ECF0352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9" b="136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2A3067EC-A203-48D1-9293-F66BCB44616D}"/>
              </a:ext>
            </a:extLst>
          </p:cNvPr>
          <p:cNvSpPr/>
          <p:nvPr/>
        </p:nvSpPr>
        <p:spPr>
          <a:xfrm rot="1557746">
            <a:off x="6077878" y="1531536"/>
            <a:ext cx="1727939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1D89E654-018E-4CCC-8386-B84764341940}"/>
              </a:ext>
            </a:extLst>
          </p:cNvPr>
          <p:cNvSpPr/>
          <p:nvPr/>
        </p:nvSpPr>
        <p:spPr>
          <a:xfrm rot="20141310">
            <a:off x="7586470" y="1513742"/>
            <a:ext cx="1727939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372876BA-DAA5-4E61-BFDA-6C51EF8CA059}"/>
              </a:ext>
            </a:extLst>
          </p:cNvPr>
          <p:cNvSpPr/>
          <p:nvPr/>
        </p:nvSpPr>
        <p:spPr>
          <a:xfrm rot="3145250">
            <a:off x="7093201" y="3041496"/>
            <a:ext cx="2878647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48CE793-2BDC-4B3D-BEB1-52DED2FC7AF8}"/>
              </a:ext>
            </a:extLst>
          </p:cNvPr>
          <p:cNvSpPr/>
          <p:nvPr/>
        </p:nvSpPr>
        <p:spPr>
          <a:xfrm rot="20141310">
            <a:off x="9123228" y="1092972"/>
            <a:ext cx="868279" cy="524252"/>
          </a:xfrm>
          <a:prstGeom prst="rightArrow">
            <a:avLst>
              <a:gd name="adj1" fmla="val 13077"/>
              <a:gd name="adj2" fmla="val 5168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C6D4EDB6-54E4-4226-8186-840A6FC92E04}"/>
              </a:ext>
            </a:extLst>
          </p:cNvPr>
          <p:cNvSpPr/>
          <p:nvPr/>
        </p:nvSpPr>
        <p:spPr>
          <a:xfrm rot="3714659">
            <a:off x="9693066" y="1283446"/>
            <a:ext cx="868279" cy="524252"/>
          </a:xfrm>
          <a:prstGeom prst="rightArrow">
            <a:avLst>
              <a:gd name="adj1" fmla="val 13077"/>
              <a:gd name="adj2" fmla="val 5168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198B874-3AEF-4156-AD77-2A26778D1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9" b="13640"/>
          <a:stretch/>
        </p:blipFill>
        <p:spPr>
          <a:xfrm>
            <a:off x="-51684" y="1282"/>
            <a:ext cx="12360123" cy="6856718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44AA29F0-7AE5-47B1-BDAC-6A77B17407CA}"/>
              </a:ext>
            </a:extLst>
          </p:cNvPr>
          <p:cNvSpPr/>
          <p:nvPr/>
        </p:nvSpPr>
        <p:spPr>
          <a:xfrm rot="2452893">
            <a:off x="7276091" y="4555871"/>
            <a:ext cx="2292092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9431039E-D777-41C0-BD31-E2F1D734DF72}"/>
              </a:ext>
            </a:extLst>
          </p:cNvPr>
          <p:cNvSpPr/>
          <p:nvPr/>
        </p:nvSpPr>
        <p:spPr>
          <a:xfrm rot="18323484">
            <a:off x="6834234" y="2569208"/>
            <a:ext cx="3361957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CF75748-E4F8-4682-8EA1-C70B02EAE6D5}"/>
              </a:ext>
            </a:extLst>
          </p:cNvPr>
          <p:cNvSpPr/>
          <p:nvPr/>
        </p:nvSpPr>
        <p:spPr>
          <a:xfrm rot="20086972">
            <a:off x="5996969" y="4181963"/>
            <a:ext cx="1727939" cy="775008"/>
          </a:xfrm>
          <a:prstGeom prst="rightArrow">
            <a:avLst>
              <a:gd name="adj1" fmla="val 13077"/>
              <a:gd name="adj2" fmla="val 447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4E8B394-B768-49B2-8D5D-0BB271EBA653}"/>
              </a:ext>
            </a:extLst>
          </p:cNvPr>
          <p:cNvSpPr/>
          <p:nvPr/>
        </p:nvSpPr>
        <p:spPr>
          <a:xfrm rot="20141310">
            <a:off x="9239314" y="5289506"/>
            <a:ext cx="868279" cy="524252"/>
          </a:xfrm>
          <a:prstGeom prst="rightArrow">
            <a:avLst>
              <a:gd name="adj1" fmla="val 13077"/>
              <a:gd name="adj2" fmla="val 5168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722C3AE5-0A0B-46CA-A5E0-14E50C521973}"/>
              </a:ext>
            </a:extLst>
          </p:cNvPr>
          <p:cNvSpPr/>
          <p:nvPr/>
        </p:nvSpPr>
        <p:spPr>
          <a:xfrm rot="17113533">
            <a:off x="9777316" y="4913283"/>
            <a:ext cx="586027" cy="524252"/>
          </a:xfrm>
          <a:prstGeom prst="rightArrow">
            <a:avLst>
              <a:gd name="adj1" fmla="val 13077"/>
              <a:gd name="adj2" fmla="val 5168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Ret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Ret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Rete</vt:lpstr>
      <vt:lpstr>Presentazione standard di PowerPoint</vt:lpstr>
      <vt:lpstr>Presentazione standard di PowerPoint</vt:lpstr>
      <vt:lpstr>Principi guida per un buono spostamento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C</dc:creator>
  <cp:lastModifiedBy>Fabrizio C</cp:lastModifiedBy>
  <cp:revision>2</cp:revision>
  <dcterms:created xsi:type="dcterms:W3CDTF">2020-10-26T13:13:54Z</dcterms:created>
  <dcterms:modified xsi:type="dcterms:W3CDTF">2020-10-26T13:18:55Z</dcterms:modified>
</cp:coreProperties>
</file>